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4"/>
  </p:sldMasterIdLst>
  <p:notesMasterIdLst>
    <p:notesMasterId r:id="rId26"/>
  </p:notesMasterIdLst>
  <p:handoutMasterIdLst>
    <p:handoutMasterId r:id="rId27"/>
  </p:handoutMasterIdLst>
  <p:sldIdLst>
    <p:sldId id="426" r:id="rId5"/>
    <p:sldId id="258" r:id="rId6"/>
    <p:sldId id="259" r:id="rId7"/>
    <p:sldId id="260" r:id="rId8"/>
    <p:sldId id="261" r:id="rId9"/>
    <p:sldId id="278" r:id="rId10"/>
    <p:sldId id="279" r:id="rId11"/>
    <p:sldId id="263" r:id="rId12"/>
    <p:sldId id="264" r:id="rId13"/>
    <p:sldId id="265" r:id="rId14"/>
    <p:sldId id="266" r:id="rId15"/>
    <p:sldId id="267" r:id="rId16"/>
    <p:sldId id="268" r:id="rId17"/>
    <p:sldId id="428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395"/>
    <a:srgbClr val="65B65A"/>
    <a:srgbClr val="5A2359"/>
    <a:srgbClr val="F0536A"/>
    <a:srgbClr val="F2F2F2"/>
    <a:srgbClr val="000000"/>
    <a:srgbClr val="E10598"/>
    <a:srgbClr val="708DEA"/>
    <a:srgbClr val="90AAF4"/>
    <a:srgbClr val="AF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55B3FF-FE70-4994-9B86-FB4491D4E411}" v="2" dt="2022-03-16T14:17:14.845"/>
  </p1510:revLst>
</p1510:revInfo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118" autoAdjust="0"/>
    <p:restoredTop sz="99631" autoAdjust="0"/>
  </p:normalViewPr>
  <p:slideViewPr>
    <p:cSldViewPr snapToGrid="0">
      <p:cViewPr varScale="1">
        <p:scale>
          <a:sx n="70" d="100"/>
          <a:sy n="70" d="100"/>
        </p:scale>
        <p:origin x="14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80023" cy="180023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hir Rashid" userId="08be3dd4-d720-4f5b-b42d-da758b28f84f" providerId="ADAL" clId="{8C45C628-4978-4B67-A412-CF6451E13C0C}"/>
    <pc:docChg chg="undo custSel modSld">
      <pc:chgData name="Tahir Rashid" userId="08be3dd4-d720-4f5b-b42d-da758b28f84f" providerId="ADAL" clId="{8C45C628-4978-4B67-A412-CF6451E13C0C}" dt="2021-07-12T15:39:38.610" v="21" actId="1076"/>
      <pc:docMkLst>
        <pc:docMk/>
      </pc:docMkLst>
      <pc:sldChg chg="modSp mod">
        <pc:chgData name="Tahir Rashid" userId="08be3dd4-d720-4f5b-b42d-da758b28f84f" providerId="ADAL" clId="{8C45C628-4978-4B67-A412-CF6451E13C0C}" dt="2021-07-12T15:38:02.192" v="2" actId="14100"/>
        <pc:sldMkLst>
          <pc:docMk/>
          <pc:sldMk cId="3906503090" sldId="258"/>
        </pc:sldMkLst>
        <pc:spChg chg="mod">
          <ac:chgData name="Tahir Rashid" userId="08be3dd4-d720-4f5b-b42d-da758b28f84f" providerId="ADAL" clId="{8C45C628-4978-4B67-A412-CF6451E13C0C}" dt="2021-07-12T15:38:02.192" v="2" actId="14100"/>
          <ac:spMkLst>
            <pc:docMk/>
            <pc:sldMk cId="3906503090" sldId="258"/>
            <ac:spMk id="2" creationId="{00000000-0000-0000-0000-000000000000}"/>
          </ac:spMkLst>
        </pc:spChg>
        <pc:spChg chg="mod">
          <ac:chgData name="Tahir Rashid" userId="08be3dd4-d720-4f5b-b42d-da758b28f84f" providerId="ADAL" clId="{8C45C628-4978-4B67-A412-CF6451E13C0C}" dt="2021-07-12T15:37:57.663" v="1" actId="1076"/>
          <ac:spMkLst>
            <pc:docMk/>
            <pc:sldMk cId="3906503090" sldId="258"/>
            <ac:spMk id="3" creationId="{00000000-0000-0000-0000-000000000000}"/>
          </ac:spMkLst>
        </pc:spChg>
      </pc:sldChg>
      <pc:sldChg chg="modSp mod">
        <pc:chgData name="Tahir Rashid" userId="08be3dd4-d720-4f5b-b42d-da758b28f84f" providerId="ADAL" clId="{8C45C628-4978-4B67-A412-CF6451E13C0C}" dt="2021-07-12T15:38:15.277" v="3" actId="113"/>
        <pc:sldMkLst>
          <pc:docMk/>
          <pc:sldMk cId="561579358" sldId="259"/>
        </pc:sldMkLst>
        <pc:spChg chg="mod">
          <ac:chgData name="Tahir Rashid" userId="08be3dd4-d720-4f5b-b42d-da758b28f84f" providerId="ADAL" clId="{8C45C628-4978-4B67-A412-CF6451E13C0C}" dt="2021-07-12T15:38:15.277" v="3" actId="113"/>
          <ac:spMkLst>
            <pc:docMk/>
            <pc:sldMk cId="561579358" sldId="259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8C45C628-4978-4B67-A412-CF6451E13C0C}" dt="2021-07-12T15:38:21.010" v="4" actId="113"/>
        <pc:sldMkLst>
          <pc:docMk/>
          <pc:sldMk cId="1372595495" sldId="261"/>
        </pc:sldMkLst>
        <pc:spChg chg="mod">
          <ac:chgData name="Tahir Rashid" userId="08be3dd4-d720-4f5b-b42d-da758b28f84f" providerId="ADAL" clId="{8C45C628-4978-4B67-A412-CF6451E13C0C}" dt="2021-07-12T15:38:21.010" v="4" actId="113"/>
          <ac:spMkLst>
            <pc:docMk/>
            <pc:sldMk cId="1372595495" sldId="261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8C45C628-4978-4B67-A412-CF6451E13C0C}" dt="2021-07-12T15:38:42.309" v="7" actId="113"/>
        <pc:sldMkLst>
          <pc:docMk/>
          <pc:sldMk cId="836737928" sldId="266"/>
        </pc:sldMkLst>
        <pc:spChg chg="mod">
          <ac:chgData name="Tahir Rashid" userId="08be3dd4-d720-4f5b-b42d-da758b28f84f" providerId="ADAL" clId="{8C45C628-4978-4B67-A412-CF6451E13C0C}" dt="2021-07-12T15:38:42.309" v="7" actId="113"/>
          <ac:spMkLst>
            <pc:docMk/>
            <pc:sldMk cId="836737928" sldId="266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8C45C628-4978-4B67-A412-CF6451E13C0C}" dt="2021-07-12T15:38:46.589" v="8" actId="113"/>
        <pc:sldMkLst>
          <pc:docMk/>
          <pc:sldMk cId="4100624190" sldId="267"/>
        </pc:sldMkLst>
        <pc:spChg chg="mod">
          <ac:chgData name="Tahir Rashid" userId="08be3dd4-d720-4f5b-b42d-da758b28f84f" providerId="ADAL" clId="{8C45C628-4978-4B67-A412-CF6451E13C0C}" dt="2021-07-12T15:38:46.589" v="8" actId="113"/>
          <ac:spMkLst>
            <pc:docMk/>
            <pc:sldMk cId="4100624190" sldId="267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8C45C628-4978-4B67-A412-CF6451E13C0C}" dt="2021-07-12T15:38:51.679" v="9" actId="113"/>
        <pc:sldMkLst>
          <pc:docMk/>
          <pc:sldMk cId="1439421205" sldId="268"/>
        </pc:sldMkLst>
        <pc:spChg chg="mod">
          <ac:chgData name="Tahir Rashid" userId="08be3dd4-d720-4f5b-b42d-da758b28f84f" providerId="ADAL" clId="{8C45C628-4978-4B67-A412-CF6451E13C0C}" dt="2021-07-12T15:38:51.679" v="9" actId="113"/>
          <ac:spMkLst>
            <pc:docMk/>
            <pc:sldMk cId="1439421205" sldId="268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8C45C628-4978-4B67-A412-CF6451E13C0C}" dt="2021-07-12T15:39:00.221" v="11" actId="113"/>
        <pc:sldMkLst>
          <pc:docMk/>
          <pc:sldMk cId="2026136180" sldId="270"/>
        </pc:sldMkLst>
        <pc:spChg chg="mod">
          <ac:chgData name="Tahir Rashid" userId="08be3dd4-d720-4f5b-b42d-da758b28f84f" providerId="ADAL" clId="{8C45C628-4978-4B67-A412-CF6451E13C0C}" dt="2021-07-12T15:39:00.221" v="11" actId="113"/>
          <ac:spMkLst>
            <pc:docMk/>
            <pc:sldMk cId="2026136180" sldId="270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8C45C628-4978-4B67-A412-CF6451E13C0C}" dt="2021-07-12T15:39:04.108" v="12" actId="113"/>
        <pc:sldMkLst>
          <pc:docMk/>
          <pc:sldMk cId="3303234934" sldId="271"/>
        </pc:sldMkLst>
        <pc:spChg chg="mod">
          <ac:chgData name="Tahir Rashid" userId="08be3dd4-d720-4f5b-b42d-da758b28f84f" providerId="ADAL" clId="{8C45C628-4978-4B67-A412-CF6451E13C0C}" dt="2021-07-12T15:39:04.108" v="12" actId="113"/>
          <ac:spMkLst>
            <pc:docMk/>
            <pc:sldMk cId="3303234934" sldId="271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8C45C628-4978-4B67-A412-CF6451E13C0C}" dt="2021-07-12T15:39:08.560" v="13" actId="113"/>
        <pc:sldMkLst>
          <pc:docMk/>
          <pc:sldMk cId="3583952975" sldId="272"/>
        </pc:sldMkLst>
        <pc:spChg chg="mod">
          <ac:chgData name="Tahir Rashid" userId="08be3dd4-d720-4f5b-b42d-da758b28f84f" providerId="ADAL" clId="{8C45C628-4978-4B67-A412-CF6451E13C0C}" dt="2021-07-12T15:39:08.560" v="13" actId="113"/>
          <ac:spMkLst>
            <pc:docMk/>
            <pc:sldMk cId="3583952975" sldId="272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8C45C628-4978-4B67-A412-CF6451E13C0C}" dt="2021-07-12T15:39:15.833" v="14" actId="113"/>
        <pc:sldMkLst>
          <pc:docMk/>
          <pc:sldMk cId="4061409162" sldId="274"/>
        </pc:sldMkLst>
        <pc:spChg chg="mod">
          <ac:chgData name="Tahir Rashid" userId="08be3dd4-d720-4f5b-b42d-da758b28f84f" providerId="ADAL" clId="{8C45C628-4978-4B67-A412-CF6451E13C0C}" dt="2021-07-12T15:39:15.833" v="14" actId="113"/>
          <ac:spMkLst>
            <pc:docMk/>
            <pc:sldMk cId="4061409162" sldId="274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8C45C628-4978-4B67-A412-CF6451E13C0C}" dt="2021-07-12T15:39:19.601" v="15" actId="113"/>
        <pc:sldMkLst>
          <pc:docMk/>
          <pc:sldMk cId="3943973013" sldId="275"/>
        </pc:sldMkLst>
        <pc:spChg chg="mod">
          <ac:chgData name="Tahir Rashid" userId="08be3dd4-d720-4f5b-b42d-da758b28f84f" providerId="ADAL" clId="{8C45C628-4978-4B67-A412-CF6451E13C0C}" dt="2021-07-12T15:39:19.601" v="15" actId="113"/>
          <ac:spMkLst>
            <pc:docMk/>
            <pc:sldMk cId="3943973013" sldId="275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8C45C628-4978-4B67-A412-CF6451E13C0C}" dt="2021-07-12T15:39:38.610" v="21" actId="1076"/>
        <pc:sldMkLst>
          <pc:docMk/>
          <pc:sldMk cId="2072527917" sldId="276"/>
        </pc:sldMkLst>
        <pc:spChg chg="mod">
          <ac:chgData name="Tahir Rashid" userId="08be3dd4-d720-4f5b-b42d-da758b28f84f" providerId="ADAL" clId="{8C45C628-4978-4B67-A412-CF6451E13C0C}" dt="2021-07-12T15:39:35.478" v="20" actId="113"/>
          <ac:spMkLst>
            <pc:docMk/>
            <pc:sldMk cId="2072527917" sldId="276"/>
            <ac:spMk id="2" creationId="{00000000-0000-0000-0000-000000000000}"/>
          </ac:spMkLst>
        </pc:spChg>
        <pc:spChg chg="mod">
          <ac:chgData name="Tahir Rashid" userId="08be3dd4-d720-4f5b-b42d-da758b28f84f" providerId="ADAL" clId="{8C45C628-4978-4B67-A412-CF6451E13C0C}" dt="2021-07-12T15:39:38.610" v="21" actId="1076"/>
          <ac:spMkLst>
            <pc:docMk/>
            <pc:sldMk cId="2072527917" sldId="276"/>
            <ac:spMk id="3" creationId="{00000000-0000-0000-0000-000000000000}"/>
          </ac:spMkLst>
        </pc:spChg>
      </pc:sldChg>
      <pc:sldChg chg="modSp">
        <pc:chgData name="Tahir Rashid" userId="08be3dd4-d720-4f5b-b42d-da758b28f84f" providerId="ADAL" clId="{8C45C628-4978-4B67-A412-CF6451E13C0C}" dt="2021-07-12T15:38:30.827" v="6" actId="113"/>
        <pc:sldMkLst>
          <pc:docMk/>
          <pc:sldMk cId="3170145347" sldId="278"/>
        </pc:sldMkLst>
        <pc:spChg chg="mod">
          <ac:chgData name="Tahir Rashid" userId="08be3dd4-d720-4f5b-b42d-da758b28f84f" providerId="ADAL" clId="{8C45C628-4978-4B67-A412-CF6451E13C0C}" dt="2021-07-12T15:38:30.827" v="6" actId="113"/>
          <ac:spMkLst>
            <pc:docMk/>
            <pc:sldMk cId="3170145347" sldId="278"/>
            <ac:spMk id="45067" creationId="{00000000-0000-0000-0000-000000000000}"/>
          </ac:spMkLst>
        </pc:spChg>
      </pc:sldChg>
      <pc:sldChg chg="modSp mod">
        <pc:chgData name="Tahir Rashid" userId="08be3dd4-d720-4f5b-b42d-da758b28f84f" providerId="ADAL" clId="{8C45C628-4978-4B67-A412-CF6451E13C0C}" dt="2021-07-12T15:38:27.031" v="5" actId="113"/>
        <pc:sldMkLst>
          <pc:docMk/>
          <pc:sldMk cId="4264767654" sldId="279"/>
        </pc:sldMkLst>
        <pc:spChg chg="mod">
          <ac:chgData name="Tahir Rashid" userId="08be3dd4-d720-4f5b-b42d-da758b28f84f" providerId="ADAL" clId="{8C45C628-4978-4B67-A412-CF6451E13C0C}" dt="2021-07-12T15:38:27.031" v="5" actId="113"/>
          <ac:spMkLst>
            <pc:docMk/>
            <pc:sldMk cId="4264767654" sldId="279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8C45C628-4978-4B67-A412-CF6451E13C0C}" dt="2021-07-12T15:38:56.099" v="10" actId="113"/>
        <pc:sldMkLst>
          <pc:docMk/>
          <pc:sldMk cId="4240475622" sldId="428"/>
        </pc:sldMkLst>
        <pc:spChg chg="mod">
          <ac:chgData name="Tahir Rashid" userId="08be3dd4-d720-4f5b-b42d-da758b28f84f" providerId="ADAL" clId="{8C45C628-4978-4B67-A412-CF6451E13C0C}" dt="2021-07-12T15:38:56.099" v="10" actId="113"/>
          <ac:spMkLst>
            <pc:docMk/>
            <pc:sldMk cId="4240475622" sldId="428"/>
            <ac:spMk id="3" creationId="{6D480168-2A0D-43DB-B2F2-BA332BE7B625}"/>
          </ac:spMkLst>
        </pc:spChg>
      </pc:sldChg>
    </pc:docChg>
  </pc:docChgLst>
  <pc:docChgLst>
    <pc:chgData name="Sally North" userId="52e2d7fe0a4c5456" providerId="LiveId" clId="{DF55B3FF-FE70-4994-9B86-FB4491D4E411}"/>
    <pc:docChg chg="custSel modSld modMainMaster">
      <pc:chgData name="Sally North" userId="52e2d7fe0a4c5456" providerId="LiveId" clId="{DF55B3FF-FE70-4994-9B86-FB4491D4E411}" dt="2022-03-16T14:17:14.845" v="11"/>
      <pc:docMkLst>
        <pc:docMk/>
      </pc:docMkLst>
      <pc:sldChg chg="addSp delSp modSp mod">
        <pc:chgData name="Sally North" userId="52e2d7fe0a4c5456" providerId="LiveId" clId="{DF55B3FF-FE70-4994-9B86-FB4491D4E411}" dt="2022-03-16T14:17:06.903" v="10" actId="1076"/>
        <pc:sldMkLst>
          <pc:docMk/>
          <pc:sldMk cId="3168038342" sldId="426"/>
        </pc:sldMkLst>
        <pc:spChg chg="mod">
          <ac:chgData name="Sally North" userId="52e2d7fe0a4c5456" providerId="LiveId" clId="{DF55B3FF-FE70-4994-9B86-FB4491D4E411}" dt="2022-03-16T14:16:46.283" v="3" actId="20577"/>
          <ac:spMkLst>
            <pc:docMk/>
            <pc:sldMk cId="3168038342" sldId="426"/>
            <ac:spMk id="4" creationId="{4A4436E8-1A07-4D4C-AD21-E96CC943635A}"/>
          </ac:spMkLst>
        </pc:spChg>
        <pc:picChg chg="add mod">
          <ac:chgData name="Sally North" userId="52e2d7fe0a4c5456" providerId="LiveId" clId="{DF55B3FF-FE70-4994-9B86-FB4491D4E411}" dt="2022-03-16T14:17:06.903" v="10" actId="1076"/>
          <ac:picMkLst>
            <pc:docMk/>
            <pc:sldMk cId="3168038342" sldId="426"/>
            <ac:picMk id="3" creationId="{FC43E256-C36E-47A2-B3C9-79A001726083}"/>
          </ac:picMkLst>
        </pc:picChg>
        <pc:picChg chg="del">
          <ac:chgData name="Sally North" userId="52e2d7fe0a4c5456" providerId="LiveId" clId="{DF55B3FF-FE70-4994-9B86-FB4491D4E411}" dt="2022-03-16T14:16:48.724" v="4" actId="478"/>
          <ac:picMkLst>
            <pc:docMk/>
            <pc:sldMk cId="3168038342" sldId="426"/>
            <ac:picMk id="1026" creationId="{00000000-0000-0000-0000-000000000000}"/>
          </ac:picMkLst>
        </pc:picChg>
      </pc:sldChg>
      <pc:sldMasterChg chg="addSp modSp">
        <pc:chgData name="Sally North" userId="52e2d7fe0a4c5456" providerId="LiveId" clId="{DF55B3FF-FE70-4994-9B86-FB4491D4E411}" dt="2022-03-16T14:17:14.845" v="11"/>
        <pc:sldMasterMkLst>
          <pc:docMk/>
          <pc:sldMasterMk cId="862979560" sldId="2147483676"/>
        </pc:sldMasterMkLst>
        <pc:spChg chg="add mod">
          <ac:chgData name="Sally North" userId="52e2d7fe0a4c5456" providerId="LiveId" clId="{DF55B3FF-FE70-4994-9B86-FB4491D4E411}" dt="2022-03-16T14:17:14.845" v="11"/>
          <ac:spMkLst>
            <pc:docMk/>
            <pc:sldMasterMk cId="862979560" sldId="2147483676"/>
            <ac:spMk id="2" creationId="{B21E364C-83A0-4C60-8847-2253E7D38D40}"/>
          </ac:spMkLst>
        </pc:spChg>
        <pc:picChg chg="add mod">
          <ac:chgData name="Sally North" userId="52e2d7fe0a4c5456" providerId="LiveId" clId="{DF55B3FF-FE70-4994-9B86-FB4491D4E411}" dt="2022-03-16T14:17:14.845" v="11"/>
          <ac:picMkLst>
            <pc:docMk/>
            <pc:sldMasterMk cId="862979560" sldId="2147483676"/>
            <ac:picMk id="3" creationId="{751F4B0C-2C58-46DF-B533-07107F33953F}"/>
          </ac:picMkLst>
        </pc:picChg>
      </pc:sldMasterChg>
    </pc:docChg>
  </pc:docChgLst>
  <pc:docChgLst>
    <pc:chgData name="Tahir Rashid" userId="08be3dd4-d720-4f5b-b42d-da758b28f84f" providerId="ADAL" clId="{B93CAA37-078B-4D74-9CB9-5C387461B61C}"/>
    <pc:docChg chg="custSel delSld modSld">
      <pc:chgData name="Tahir Rashid" userId="08be3dd4-d720-4f5b-b42d-da758b28f84f" providerId="ADAL" clId="{B93CAA37-078B-4D74-9CB9-5C387461B61C}" dt="2021-07-12T14:00:33.663" v="80" actId="404"/>
      <pc:docMkLst>
        <pc:docMk/>
      </pc:docMkLst>
      <pc:sldChg chg="modSp mod">
        <pc:chgData name="Tahir Rashid" userId="08be3dd4-d720-4f5b-b42d-da758b28f84f" providerId="ADAL" clId="{B93CAA37-078B-4D74-9CB9-5C387461B61C}" dt="2021-07-12T14:00:33.663" v="80" actId="404"/>
        <pc:sldMkLst>
          <pc:docMk/>
          <pc:sldMk cId="3906503090" sldId="258"/>
        </pc:sldMkLst>
        <pc:spChg chg="mod">
          <ac:chgData name="Tahir Rashid" userId="08be3dd4-d720-4f5b-b42d-da758b28f84f" providerId="ADAL" clId="{B93CAA37-078B-4D74-9CB9-5C387461B61C}" dt="2021-07-12T14:00:33.663" v="80" actId="404"/>
          <ac:spMkLst>
            <pc:docMk/>
            <pc:sldMk cId="3906503090" sldId="258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B93CAA37-078B-4D74-9CB9-5C387461B61C}" dt="2021-07-11T18:18:57.433" v="6" actId="20577"/>
        <pc:sldMkLst>
          <pc:docMk/>
          <pc:sldMk cId="4100624190" sldId="267"/>
        </pc:sldMkLst>
        <pc:spChg chg="mod">
          <ac:chgData name="Tahir Rashid" userId="08be3dd4-d720-4f5b-b42d-da758b28f84f" providerId="ADAL" clId="{B93CAA37-078B-4D74-9CB9-5C387461B61C}" dt="2021-07-11T18:18:57.433" v="6" actId="20577"/>
          <ac:spMkLst>
            <pc:docMk/>
            <pc:sldMk cId="4100624190" sldId="267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B93CAA37-078B-4D74-9CB9-5C387461B61C}" dt="2021-07-11T18:22:44.082" v="13" actId="113"/>
        <pc:sldMkLst>
          <pc:docMk/>
          <pc:sldMk cId="3303234934" sldId="271"/>
        </pc:sldMkLst>
        <pc:spChg chg="mod">
          <ac:chgData name="Tahir Rashid" userId="08be3dd4-d720-4f5b-b42d-da758b28f84f" providerId="ADAL" clId="{B93CAA37-078B-4D74-9CB9-5C387461B61C}" dt="2021-07-11T18:22:44.082" v="13" actId="113"/>
          <ac:spMkLst>
            <pc:docMk/>
            <pc:sldMk cId="3303234934" sldId="271"/>
            <ac:spMk id="2" creationId="{00000000-0000-0000-0000-000000000000}"/>
          </ac:spMkLst>
        </pc:spChg>
        <pc:graphicFrameChg chg="mod">
          <ac:chgData name="Tahir Rashid" userId="08be3dd4-d720-4f5b-b42d-da758b28f84f" providerId="ADAL" clId="{B93CAA37-078B-4D74-9CB9-5C387461B61C}" dt="2021-07-11T18:19:25.886" v="9" actId="12269"/>
          <ac:graphicFrameMkLst>
            <pc:docMk/>
            <pc:sldMk cId="3303234934" sldId="271"/>
            <ac:graphicFrameMk id="4" creationId="{00000000-0000-0000-0000-000000000000}"/>
          </ac:graphicFrameMkLst>
        </pc:graphicFrameChg>
      </pc:sldChg>
      <pc:sldChg chg="modSp mod">
        <pc:chgData name="Tahir Rashid" userId="08be3dd4-d720-4f5b-b42d-da758b28f84f" providerId="ADAL" clId="{B93CAA37-078B-4D74-9CB9-5C387461B61C}" dt="2021-07-12T09:31:17.067" v="25"/>
        <pc:sldMkLst>
          <pc:docMk/>
          <pc:sldMk cId="2072527917" sldId="276"/>
        </pc:sldMkLst>
        <pc:spChg chg="mod">
          <ac:chgData name="Tahir Rashid" userId="08be3dd4-d720-4f5b-b42d-da758b28f84f" providerId="ADAL" clId="{B93CAA37-078B-4D74-9CB9-5C387461B61C}" dt="2021-07-12T09:31:17.067" v="25"/>
          <ac:spMkLst>
            <pc:docMk/>
            <pc:sldMk cId="2072527917" sldId="276"/>
            <ac:spMk id="3" creationId="{00000000-0000-0000-0000-000000000000}"/>
          </ac:spMkLst>
        </pc:spChg>
      </pc:sldChg>
      <pc:sldChg chg="del">
        <pc:chgData name="Tahir Rashid" userId="08be3dd4-d720-4f5b-b42d-da758b28f84f" providerId="ADAL" clId="{B93CAA37-078B-4D74-9CB9-5C387461B61C}" dt="2021-07-11T18:18:49.363" v="5" actId="47"/>
        <pc:sldMkLst>
          <pc:docMk/>
          <pc:sldMk cId="1967719872" sldId="427"/>
        </pc:sldMkLst>
      </pc:sldChg>
      <pc:sldChg chg="addSp modSp mod">
        <pc:chgData name="Tahir Rashid" userId="08be3dd4-d720-4f5b-b42d-da758b28f84f" providerId="ADAL" clId="{B93CAA37-078B-4D74-9CB9-5C387461B61C}" dt="2021-07-11T18:22:34.511" v="12" actId="1076"/>
        <pc:sldMkLst>
          <pc:docMk/>
          <pc:sldMk cId="4240475622" sldId="428"/>
        </pc:sldMkLst>
        <pc:spChg chg="add mod">
          <ac:chgData name="Tahir Rashid" userId="08be3dd4-d720-4f5b-b42d-da758b28f84f" providerId="ADAL" clId="{B93CAA37-078B-4D74-9CB9-5C387461B61C}" dt="2021-07-11T18:22:34.511" v="12" actId="1076"/>
          <ac:spMkLst>
            <pc:docMk/>
            <pc:sldMk cId="4240475622" sldId="428"/>
            <ac:spMk id="3" creationId="{6D480168-2A0D-43DB-B2F2-BA332BE7B62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208278-0785-4BDD-9B0E-912D622FBC6E}" type="doc">
      <dgm:prSet loTypeId="urn:microsoft.com/office/officeart/2005/8/layout/arrow3" loCatId="relationship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4B3C4935-2E56-4659-B4A2-DEFACCB6D63B}">
      <dgm:prSet/>
      <dgm:spPr>
        <a:xfrm>
          <a:off x="598157" y="1260655"/>
          <a:ext cx="1887354" cy="862719"/>
        </a:xfrm>
      </dgm:spPr>
      <dgm:t>
        <a:bodyPr/>
        <a:lstStyle/>
        <a:p>
          <a:pPr rtl="0"/>
          <a:r>
            <a:rPr lang="en-GB">
              <a:latin typeface="Calibri"/>
              <a:ea typeface="+mn-ea"/>
              <a:cs typeface="+mn-cs"/>
            </a:rPr>
            <a:t>Fixed Costs</a:t>
          </a:r>
          <a:endParaRPr lang="en-GB" dirty="0">
            <a:latin typeface="Calibri"/>
            <a:ea typeface="+mn-ea"/>
            <a:cs typeface="+mn-cs"/>
          </a:endParaRPr>
        </a:p>
      </dgm:t>
    </dgm:pt>
    <dgm:pt modelId="{20A4B1BB-5722-4285-A5CD-7741007AB8F9}" type="parTrans" cxnId="{93DC23DD-00F2-404A-BAFB-C493C4CD6323}">
      <dgm:prSet/>
      <dgm:spPr/>
      <dgm:t>
        <a:bodyPr/>
        <a:lstStyle/>
        <a:p>
          <a:endParaRPr lang="en-GB"/>
        </a:p>
      </dgm:t>
    </dgm:pt>
    <dgm:pt modelId="{AA146728-B18A-4444-AD9C-C38F5A4423A3}" type="sibTrans" cxnId="{93DC23DD-00F2-404A-BAFB-C493C4CD6323}">
      <dgm:prSet/>
      <dgm:spPr/>
      <dgm:t>
        <a:bodyPr/>
        <a:lstStyle/>
        <a:p>
          <a:endParaRPr lang="en-GB"/>
        </a:p>
      </dgm:t>
    </dgm:pt>
    <dgm:pt modelId="{F6D11125-B67B-4109-B054-4E2C971AD449}">
      <dgm:prSet/>
      <dgm:spPr>
        <a:xfrm>
          <a:off x="3151053" y="1260655"/>
          <a:ext cx="1887354" cy="862719"/>
        </a:xfrm>
      </dgm:spPr>
      <dgm:t>
        <a:bodyPr/>
        <a:lstStyle/>
        <a:p>
          <a:pPr rtl="0"/>
          <a:r>
            <a:rPr lang="en-GB">
              <a:latin typeface="Calibri"/>
              <a:ea typeface="+mn-ea"/>
              <a:cs typeface="+mn-cs"/>
            </a:rPr>
            <a:t>Variable Costs</a:t>
          </a:r>
          <a:endParaRPr lang="en-GB" dirty="0">
            <a:latin typeface="Calibri"/>
            <a:ea typeface="+mn-ea"/>
            <a:cs typeface="+mn-cs"/>
          </a:endParaRPr>
        </a:p>
      </dgm:t>
    </dgm:pt>
    <dgm:pt modelId="{51974CA1-12AB-423F-9CBD-E40AFFF14A3E}" type="parTrans" cxnId="{AE6E8E8D-4E2C-4137-A63D-F593B544B9D0}">
      <dgm:prSet/>
      <dgm:spPr/>
      <dgm:t>
        <a:bodyPr/>
        <a:lstStyle/>
        <a:p>
          <a:endParaRPr lang="en-GB"/>
        </a:p>
      </dgm:t>
    </dgm:pt>
    <dgm:pt modelId="{F972261F-E046-46CA-B3DF-D059653AD58C}" type="sibTrans" cxnId="{AE6E8E8D-4E2C-4137-A63D-F593B544B9D0}">
      <dgm:prSet/>
      <dgm:spPr/>
      <dgm:t>
        <a:bodyPr/>
        <a:lstStyle/>
        <a:p>
          <a:endParaRPr lang="en-GB"/>
        </a:p>
      </dgm:t>
    </dgm:pt>
    <dgm:pt modelId="{095F93E9-55C7-4006-9A57-BEDA11A78FE6}" type="pres">
      <dgm:prSet presAssocID="{E5208278-0785-4BDD-9B0E-912D622FBC6E}" presName="compositeShape" presStyleCnt="0">
        <dgm:presLayoutVars>
          <dgm:chMax val="2"/>
          <dgm:dir/>
          <dgm:resizeHandles val="exact"/>
        </dgm:presLayoutVars>
      </dgm:prSet>
      <dgm:spPr/>
    </dgm:pt>
    <dgm:pt modelId="{CC539C14-5C21-4519-AD5E-2DF56E263195}" type="pres">
      <dgm:prSet presAssocID="{E5208278-0785-4BDD-9B0E-912D622FBC6E}" presName="divider" presStyleLbl="fgShp" presStyleIdx="0" presStyleCnt="1"/>
      <dgm:spPr/>
    </dgm:pt>
    <dgm:pt modelId="{41D57371-AACD-473C-8A0F-E6E8D4D8E4FA}" type="pres">
      <dgm:prSet presAssocID="{4B3C4935-2E56-4659-B4A2-DEFACCB6D63B}" presName="downArrow" presStyleLbl="node1" presStyleIdx="0" presStyleCnt="2"/>
      <dgm:spPr/>
    </dgm:pt>
    <dgm:pt modelId="{C6676E12-1228-4F11-9891-A5AB3C9B3A8D}" type="pres">
      <dgm:prSet presAssocID="{4B3C4935-2E56-4659-B4A2-DEFACCB6D63B}" presName="downArrowText" presStyleLbl="revTx" presStyleIdx="0" presStyleCnt="2">
        <dgm:presLayoutVars>
          <dgm:bulletEnabled val="1"/>
        </dgm:presLayoutVars>
      </dgm:prSet>
      <dgm:spPr/>
    </dgm:pt>
    <dgm:pt modelId="{798DF6FD-5B73-4354-9C88-5C27744E9EE4}" type="pres">
      <dgm:prSet presAssocID="{F6D11125-B67B-4109-B054-4E2C971AD449}" presName="upArrow" presStyleLbl="node1" presStyleIdx="1" presStyleCnt="2"/>
      <dgm:spPr/>
    </dgm:pt>
    <dgm:pt modelId="{BA6065AA-D6D5-4350-8229-3433494CD84D}" type="pres">
      <dgm:prSet presAssocID="{F6D11125-B67B-4109-B054-4E2C971AD449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5D600A64-557D-4168-AB66-85C4F2777093}" type="presOf" srcId="{F6D11125-B67B-4109-B054-4E2C971AD449}" destId="{BA6065AA-D6D5-4350-8229-3433494CD84D}" srcOrd="0" destOrd="0" presId="urn:microsoft.com/office/officeart/2005/8/layout/arrow3"/>
    <dgm:cxn modelId="{2835437E-FFB6-4DD8-A81F-E43CD91D3640}" type="presOf" srcId="{4B3C4935-2E56-4659-B4A2-DEFACCB6D63B}" destId="{C6676E12-1228-4F11-9891-A5AB3C9B3A8D}" srcOrd="0" destOrd="0" presId="urn:microsoft.com/office/officeart/2005/8/layout/arrow3"/>
    <dgm:cxn modelId="{AE6E8E8D-4E2C-4137-A63D-F593B544B9D0}" srcId="{E5208278-0785-4BDD-9B0E-912D622FBC6E}" destId="{F6D11125-B67B-4109-B054-4E2C971AD449}" srcOrd="1" destOrd="0" parTransId="{51974CA1-12AB-423F-9CBD-E40AFFF14A3E}" sibTransId="{F972261F-E046-46CA-B3DF-D059653AD58C}"/>
    <dgm:cxn modelId="{93DC23DD-00F2-404A-BAFB-C493C4CD6323}" srcId="{E5208278-0785-4BDD-9B0E-912D622FBC6E}" destId="{4B3C4935-2E56-4659-B4A2-DEFACCB6D63B}" srcOrd="0" destOrd="0" parTransId="{20A4B1BB-5722-4285-A5CD-7741007AB8F9}" sibTransId="{AA146728-B18A-4444-AD9C-C38F5A4423A3}"/>
    <dgm:cxn modelId="{FC2952FB-40BB-4CD1-BB4A-4C6AC4FA78C7}" type="presOf" srcId="{E5208278-0785-4BDD-9B0E-912D622FBC6E}" destId="{095F93E9-55C7-4006-9A57-BEDA11A78FE6}" srcOrd="0" destOrd="0" presId="urn:microsoft.com/office/officeart/2005/8/layout/arrow3"/>
    <dgm:cxn modelId="{ED4B4B23-CCFA-46B1-A517-B3723642F276}" type="presParOf" srcId="{095F93E9-55C7-4006-9A57-BEDA11A78FE6}" destId="{CC539C14-5C21-4519-AD5E-2DF56E263195}" srcOrd="0" destOrd="0" presId="urn:microsoft.com/office/officeart/2005/8/layout/arrow3"/>
    <dgm:cxn modelId="{E41D13E7-3B4E-4BAA-94CB-93A40E58C10E}" type="presParOf" srcId="{095F93E9-55C7-4006-9A57-BEDA11A78FE6}" destId="{41D57371-AACD-473C-8A0F-E6E8D4D8E4FA}" srcOrd="1" destOrd="0" presId="urn:microsoft.com/office/officeart/2005/8/layout/arrow3"/>
    <dgm:cxn modelId="{95941585-0C37-4BF0-87D7-943CC8D977FE}" type="presParOf" srcId="{095F93E9-55C7-4006-9A57-BEDA11A78FE6}" destId="{C6676E12-1228-4F11-9891-A5AB3C9B3A8D}" srcOrd="2" destOrd="0" presId="urn:microsoft.com/office/officeart/2005/8/layout/arrow3"/>
    <dgm:cxn modelId="{B0A13AED-ACA9-4857-9063-2DD7C54260D4}" type="presParOf" srcId="{095F93E9-55C7-4006-9A57-BEDA11A78FE6}" destId="{798DF6FD-5B73-4354-9C88-5C27744E9EE4}" srcOrd="3" destOrd="0" presId="urn:microsoft.com/office/officeart/2005/8/layout/arrow3"/>
    <dgm:cxn modelId="{C114D622-E0DE-4197-9D42-81DDDDAFC441}" type="presParOf" srcId="{095F93E9-55C7-4006-9A57-BEDA11A78FE6}" destId="{BA6065AA-D6D5-4350-8229-3433494CD84D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EDE5F0-CFDB-41AF-876F-972BF53858F1}" type="doc">
      <dgm:prSet loTypeId="urn:microsoft.com/office/officeart/2005/8/layout/hChevron3" loCatId="process" qsTypeId="urn:microsoft.com/office/officeart/2005/8/quickstyle/3d2" qsCatId="3D" csTypeId="urn:microsoft.com/office/officeart/2005/8/colors/accent0_1" csCatId="mainScheme"/>
      <dgm:spPr/>
      <dgm:t>
        <a:bodyPr/>
        <a:lstStyle/>
        <a:p>
          <a:endParaRPr lang="en-GB"/>
        </a:p>
      </dgm:t>
    </dgm:pt>
    <dgm:pt modelId="{AFDF0600-29B5-4A98-B121-6B59AA0F6BBB}">
      <dgm:prSet/>
      <dgm:spPr>
        <a:xfrm>
          <a:off x="3616" y="1724154"/>
          <a:ext cx="3162448" cy="1264979"/>
        </a:xfrm>
        <a:prstGeom prst="homePlate">
          <a:avLst/>
        </a:prstGeom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rtl="0"/>
          <a:r>
            <a:rPr lang="en-GB" b="1">
              <a:latin typeface="Calibri"/>
              <a:ea typeface="+mn-ea"/>
              <a:cs typeface="+mn-cs"/>
            </a:rPr>
            <a:t>Contribution per ticket v Sales volume</a:t>
          </a:r>
          <a:endParaRPr lang="en-GB">
            <a:latin typeface="Calibri"/>
            <a:ea typeface="+mn-ea"/>
            <a:cs typeface="+mn-cs"/>
          </a:endParaRPr>
        </a:p>
      </dgm:t>
    </dgm:pt>
    <dgm:pt modelId="{4E0D401D-A07B-4BBB-8087-FC9CAA8CAF33}" type="parTrans" cxnId="{9D840BB5-5D11-4E67-BBDD-53A0B611954A}">
      <dgm:prSet/>
      <dgm:spPr/>
      <dgm:t>
        <a:bodyPr/>
        <a:lstStyle/>
        <a:p>
          <a:endParaRPr lang="en-GB"/>
        </a:p>
      </dgm:t>
    </dgm:pt>
    <dgm:pt modelId="{1E7A2B6E-BE17-4A82-9904-252973660480}" type="sibTrans" cxnId="{9D840BB5-5D11-4E67-BBDD-53A0B611954A}">
      <dgm:prSet/>
      <dgm:spPr/>
      <dgm:t>
        <a:bodyPr/>
        <a:lstStyle/>
        <a:p>
          <a:endParaRPr lang="en-GB"/>
        </a:p>
      </dgm:t>
    </dgm:pt>
    <dgm:pt modelId="{725FCF9B-15C0-4BC4-9BDD-D7A85AABE92B}">
      <dgm:prSet/>
      <dgm:spPr>
        <a:xfrm>
          <a:off x="2533575" y="1724154"/>
          <a:ext cx="3162448" cy="1264979"/>
        </a:xfrm>
        <a:prstGeom prst="chevron">
          <a:avLst/>
        </a:prstGeom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rtl="0"/>
          <a:r>
            <a:rPr lang="en-GB" b="1">
              <a:latin typeface="Calibri"/>
              <a:ea typeface="+mn-ea"/>
              <a:cs typeface="+mn-cs"/>
            </a:rPr>
            <a:t>Contribution less Fixed costs </a:t>
          </a:r>
          <a:endParaRPr lang="en-GB" dirty="0">
            <a:latin typeface="Calibri"/>
            <a:ea typeface="+mn-ea"/>
            <a:cs typeface="+mn-cs"/>
          </a:endParaRPr>
        </a:p>
      </dgm:t>
    </dgm:pt>
    <dgm:pt modelId="{73B893C3-1384-4199-B056-66E031E466B7}" type="parTrans" cxnId="{048DA240-84DC-44A5-832A-0FE4872E215C}">
      <dgm:prSet/>
      <dgm:spPr/>
      <dgm:t>
        <a:bodyPr/>
        <a:lstStyle/>
        <a:p>
          <a:endParaRPr lang="en-GB"/>
        </a:p>
      </dgm:t>
    </dgm:pt>
    <dgm:pt modelId="{B0233C79-67D6-498D-8170-6A7C4716B434}" type="sibTrans" cxnId="{048DA240-84DC-44A5-832A-0FE4872E215C}">
      <dgm:prSet/>
      <dgm:spPr/>
      <dgm:t>
        <a:bodyPr/>
        <a:lstStyle/>
        <a:p>
          <a:endParaRPr lang="en-GB"/>
        </a:p>
      </dgm:t>
    </dgm:pt>
    <dgm:pt modelId="{CABBE060-3FCC-416E-81CA-9E90A6642397}">
      <dgm:prSet/>
      <dgm:spPr>
        <a:xfrm>
          <a:off x="5063534" y="1724154"/>
          <a:ext cx="3162448" cy="1264979"/>
        </a:xfrm>
        <a:prstGeom prst="chevron">
          <a:avLst/>
        </a:prstGeom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rtl="0"/>
          <a:r>
            <a:rPr lang="en-GB" b="1">
              <a:latin typeface="Calibri"/>
              <a:ea typeface="+mn-ea"/>
              <a:cs typeface="+mn-cs"/>
            </a:rPr>
            <a:t>Equals profit or loss</a:t>
          </a:r>
          <a:endParaRPr lang="en-GB">
            <a:latin typeface="Calibri"/>
            <a:ea typeface="+mn-ea"/>
            <a:cs typeface="+mn-cs"/>
          </a:endParaRPr>
        </a:p>
      </dgm:t>
    </dgm:pt>
    <dgm:pt modelId="{76EDD36B-37DA-400E-8F41-13DE6D5AE385}" type="parTrans" cxnId="{25E0C373-C837-4EA3-AEDC-D3A3024C571D}">
      <dgm:prSet/>
      <dgm:spPr/>
      <dgm:t>
        <a:bodyPr/>
        <a:lstStyle/>
        <a:p>
          <a:endParaRPr lang="en-GB"/>
        </a:p>
      </dgm:t>
    </dgm:pt>
    <dgm:pt modelId="{C67CE6FF-C383-4728-BE46-4B9FCA8A8334}" type="sibTrans" cxnId="{25E0C373-C837-4EA3-AEDC-D3A3024C571D}">
      <dgm:prSet/>
      <dgm:spPr/>
      <dgm:t>
        <a:bodyPr/>
        <a:lstStyle/>
        <a:p>
          <a:endParaRPr lang="en-GB"/>
        </a:p>
      </dgm:t>
    </dgm:pt>
    <dgm:pt modelId="{66E9B9C3-A062-48CA-935D-17DAEA32B736}" type="pres">
      <dgm:prSet presAssocID="{91EDE5F0-CFDB-41AF-876F-972BF53858F1}" presName="Name0" presStyleCnt="0">
        <dgm:presLayoutVars>
          <dgm:dir/>
          <dgm:resizeHandles val="exact"/>
        </dgm:presLayoutVars>
      </dgm:prSet>
      <dgm:spPr/>
    </dgm:pt>
    <dgm:pt modelId="{D47F60A7-CC36-4A34-8559-EB62C4E659E3}" type="pres">
      <dgm:prSet presAssocID="{AFDF0600-29B5-4A98-B121-6B59AA0F6BBB}" presName="parTxOnly" presStyleLbl="node1" presStyleIdx="0" presStyleCnt="3">
        <dgm:presLayoutVars>
          <dgm:bulletEnabled val="1"/>
        </dgm:presLayoutVars>
      </dgm:prSet>
      <dgm:spPr>
        <a:prstGeom prst="homePlate">
          <a:avLst/>
        </a:prstGeom>
      </dgm:spPr>
    </dgm:pt>
    <dgm:pt modelId="{BAAA3718-D788-4734-8EA1-257F89B4406D}" type="pres">
      <dgm:prSet presAssocID="{1E7A2B6E-BE17-4A82-9904-252973660480}" presName="parSpace" presStyleCnt="0"/>
      <dgm:spPr/>
    </dgm:pt>
    <dgm:pt modelId="{E295AF64-3E7E-40CF-BD0F-9C7E7227449E}" type="pres">
      <dgm:prSet presAssocID="{725FCF9B-15C0-4BC4-9BDD-D7A85AABE92B}" presName="parTxOnly" presStyleLbl="node1" presStyleIdx="1" presStyleCnt="3">
        <dgm:presLayoutVars>
          <dgm:bulletEnabled val="1"/>
        </dgm:presLayoutVars>
      </dgm:prSet>
      <dgm:spPr>
        <a:prstGeom prst="chevron">
          <a:avLst/>
        </a:prstGeom>
      </dgm:spPr>
    </dgm:pt>
    <dgm:pt modelId="{8D775551-E10E-48F8-A7A0-61722C1A50F6}" type="pres">
      <dgm:prSet presAssocID="{B0233C79-67D6-498D-8170-6A7C4716B434}" presName="parSpace" presStyleCnt="0"/>
      <dgm:spPr/>
    </dgm:pt>
    <dgm:pt modelId="{59455875-84B3-49DC-A506-6B6B6784DF23}" type="pres">
      <dgm:prSet presAssocID="{CABBE060-3FCC-416E-81CA-9E90A6642397}" presName="parTxOnly" presStyleLbl="node1" presStyleIdx="2" presStyleCnt="3">
        <dgm:presLayoutVars>
          <dgm:bulletEnabled val="1"/>
        </dgm:presLayoutVars>
      </dgm:prSet>
      <dgm:spPr>
        <a:prstGeom prst="chevron">
          <a:avLst/>
        </a:prstGeom>
      </dgm:spPr>
    </dgm:pt>
  </dgm:ptLst>
  <dgm:cxnLst>
    <dgm:cxn modelId="{048DA240-84DC-44A5-832A-0FE4872E215C}" srcId="{91EDE5F0-CFDB-41AF-876F-972BF53858F1}" destId="{725FCF9B-15C0-4BC4-9BDD-D7A85AABE92B}" srcOrd="1" destOrd="0" parTransId="{73B893C3-1384-4199-B056-66E031E466B7}" sibTransId="{B0233C79-67D6-498D-8170-6A7C4716B434}"/>
    <dgm:cxn modelId="{1FEC4D64-9D40-4169-870F-AB811D0C5656}" type="presOf" srcId="{91EDE5F0-CFDB-41AF-876F-972BF53858F1}" destId="{66E9B9C3-A062-48CA-935D-17DAEA32B736}" srcOrd="0" destOrd="0" presId="urn:microsoft.com/office/officeart/2005/8/layout/hChevron3"/>
    <dgm:cxn modelId="{25E0C373-C837-4EA3-AEDC-D3A3024C571D}" srcId="{91EDE5F0-CFDB-41AF-876F-972BF53858F1}" destId="{CABBE060-3FCC-416E-81CA-9E90A6642397}" srcOrd="2" destOrd="0" parTransId="{76EDD36B-37DA-400E-8F41-13DE6D5AE385}" sibTransId="{C67CE6FF-C383-4728-BE46-4B9FCA8A8334}"/>
    <dgm:cxn modelId="{B74295A3-7E41-4B58-9A10-6189A472786E}" type="presOf" srcId="{725FCF9B-15C0-4BC4-9BDD-D7A85AABE92B}" destId="{E295AF64-3E7E-40CF-BD0F-9C7E7227449E}" srcOrd="0" destOrd="0" presId="urn:microsoft.com/office/officeart/2005/8/layout/hChevron3"/>
    <dgm:cxn modelId="{9D840BB5-5D11-4E67-BBDD-53A0B611954A}" srcId="{91EDE5F0-CFDB-41AF-876F-972BF53858F1}" destId="{AFDF0600-29B5-4A98-B121-6B59AA0F6BBB}" srcOrd="0" destOrd="0" parTransId="{4E0D401D-A07B-4BBB-8087-FC9CAA8CAF33}" sibTransId="{1E7A2B6E-BE17-4A82-9904-252973660480}"/>
    <dgm:cxn modelId="{24A6E3C0-119B-44CC-B760-F5DCA31B619B}" type="presOf" srcId="{AFDF0600-29B5-4A98-B121-6B59AA0F6BBB}" destId="{D47F60A7-CC36-4A34-8559-EB62C4E659E3}" srcOrd="0" destOrd="0" presId="urn:microsoft.com/office/officeart/2005/8/layout/hChevron3"/>
    <dgm:cxn modelId="{90FE6EED-7161-4762-9A01-9E19B433B68B}" type="presOf" srcId="{CABBE060-3FCC-416E-81CA-9E90A6642397}" destId="{59455875-84B3-49DC-A506-6B6B6784DF23}" srcOrd="0" destOrd="0" presId="urn:microsoft.com/office/officeart/2005/8/layout/hChevron3"/>
    <dgm:cxn modelId="{3D9409D8-AD94-47D3-86D3-52C3F070FBDE}" type="presParOf" srcId="{66E9B9C3-A062-48CA-935D-17DAEA32B736}" destId="{D47F60A7-CC36-4A34-8559-EB62C4E659E3}" srcOrd="0" destOrd="0" presId="urn:microsoft.com/office/officeart/2005/8/layout/hChevron3"/>
    <dgm:cxn modelId="{57FFA9EC-4AD4-43EB-A509-0C7052938BC7}" type="presParOf" srcId="{66E9B9C3-A062-48CA-935D-17DAEA32B736}" destId="{BAAA3718-D788-4734-8EA1-257F89B4406D}" srcOrd="1" destOrd="0" presId="urn:microsoft.com/office/officeart/2005/8/layout/hChevron3"/>
    <dgm:cxn modelId="{1C568A8F-C809-43E5-B29F-967814AD705B}" type="presParOf" srcId="{66E9B9C3-A062-48CA-935D-17DAEA32B736}" destId="{E295AF64-3E7E-40CF-BD0F-9C7E7227449E}" srcOrd="2" destOrd="0" presId="urn:microsoft.com/office/officeart/2005/8/layout/hChevron3"/>
    <dgm:cxn modelId="{2C415889-92C2-428A-B2C4-BCD311703708}" type="presParOf" srcId="{66E9B9C3-A062-48CA-935D-17DAEA32B736}" destId="{8D775551-E10E-48F8-A7A0-61722C1A50F6}" srcOrd="3" destOrd="0" presId="urn:microsoft.com/office/officeart/2005/8/layout/hChevron3"/>
    <dgm:cxn modelId="{8F881566-A4F9-4B4F-B6BB-33B68128492E}" type="presParOf" srcId="{66E9B9C3-A062-48CA-935D-17DAEA32B736}" destId="{59455875-84B3-49DC-A506-6B6B6784DF23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406662-B0BE-4649-8F8C-DDF401372D64}" type="doc">
      <dgm:prSet loTypeId="urn:microsoft.com/office/officeart/2005/8/layout/default" loCatId="list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178A3F2B-EC5F-4766-85FF-040ED127D075}">
      <dgm:prSet phldrT="[Text]"/>
      <dgm:spPr/>
      <dgm:t>
        <a:bodyPr/>
        <a:lstStyle/>
        <a:p>
          <a:pPr>
            <a:buFont typeface="Wingdings" panose="05000000000000000000" pitchFamily="2" charset="2"/>
            <a:buChar char=""/>
          </a:pPr>
          <a:r>
            <a:rPr lang="en-GB"/>
            <a:t>Event Venue Hire Costs</a:t>
          </a:r>
          <a:endParaRPr lang="en-GB" dirty="0"/>
        </a:p>
      </dgm:t>
    </dgm:pt>
    <dgm:pt modelId="{85CBF19D-8E7C-4D98-B080-614EB076DA62}" type="parTrans" cxnId="{8E9CBE7A-2DF6-4378-99C7-7801C7B568CE}">
      <dgm:prSet/>
      <dgm:spPr/>
      <dgm:t>
        <a:bodyPr/>
        <a:lstStyle/>
        <a:p>
          <a:endParaRPr lang="en-GB"/>
        </a:p>
      </dgm:t>
    </dgm:pt>
    <dgm:pt modelId="{3DD95FA5-C721-4AC0-8846-C7832FD07235}" type="sibTrans" cxnId="{8E9CBE7A-2DF6-4378-99C7-7801C7B568CE}">
      <dgm:prSet/>
      <dgm:spPr/>
      <dgm:t>
        <a:bodyPr/>
        <a:lstStyle/>
        <a:p>
          <a:endParaRPr lang="en-GB"/>
        </a:p>
      </dgm:t>
    </dgm:pt>
    <dgm:pt modelId="{B9D6782B-3967-4122-884C-9E397ADA43BE}">
      <dgm:prSet/>
      <dgm:spPr/>
      <dgm:t>
        <a:bodyPr/>
        <a:lstStyle/>
        <a:p>
          <a:pPr>
            <a:buFont typeface="Wingdings" panose="05000000000000000000" pitchFamily="2" charset="2"/>
            <a:buChar char=""/>
          </a:pPr>
          <a:r>
            <a:rPr lang="en-GB"/>
            <a:t>Event Temporary Structure and Production Costs</a:t>
          </a:r>
        </a:p>
      </dgm:t>
    </dgm:pt>
    <dgm:pt modelId="{6FEC4EC9-4454-457D-86B9-FEEF94C580F5}" type="parTrans" cxnId="{F3E243A6-778C-43D4-BD63-41290A1DAF9D}">
      <dgm:prSet/>
      <dgm:spPr/>
      <dgm:t>
        <a:bodyPr/>
        <a:lstStyle/>
        <a:p>
          <a:endParaRPr lang="en-GB"/>
        </a:p>
      </dgm:t>
    </dgm:pt>
    <dgm:pt modelId="{2A1EAA41-BF3A-414D-85BD-16BE05ECBD05}" type="sibTrans" cxnId="{F3E243A6-778C-43D4-BD63-41290A1DAF9D}">
      <dgm:prSet/>
      <dgm:spPr/>
      <dgm:t>
        <a:bodyPr/>
        <a:lstStyle/>
        <a:p>
          <a:endParaRPr lang="en-GB"/>
        </a:p>
      </dgm:t>
    </dgm:pt>
    <dgm:pt modelId="{55FC36C4-3DFB-48E7-B57E-DAFC9E55C65D}">
      <dgm:prSet/>
      <dgm:spPr/>
      <dgm:t>
        <a:bodyPr/>
        <a:lstStyle/>
        <a:p>
          <a:pPr>
            <a:buFont typeface="Wingdings" panose="05000000000000000000" pitchFamily="2" charset="2"/>
            <a:buChar char=""/>
          </a:pPr>
          <a:r>
            <a:rPr lang="en-GB"/>
            <a:t>Event Technical, Audio and Visual Costs</a:t>
          </a:r>
        </a:p>
      </dgm:t>
    </dgm:pt>
    <dgm:pt modelId="{3A0765C8-FBA2-4D92-9553-56FD68B19388}" type="parTrans" cxnId="{04F9F9FE-7927-4F3F-936E-811BACAE99A5}">
      <dgm:prSet/>
      <dgm:spPr/>
      <dgm:t>
        <a:bodyPr/>
        <a:lstStyle/>
        <a:p>
          <a:endParaRPr lang="en-GB"/>
        </a:p>
      </dgm:t>
    </dgm:pt>
    <dgm:pt modelId="{6CCA230B-A522-46AC-9678-D8F945A11862}" type="sibTrans" cxnId="{04F9F9FE-7927-4F3F-936E-811BACAE99A5}">
      <dgm:prSet/>
      <dgm:spPr/>
      <dgm:t>
        <a:bodyPr/>
        <a:lstStyle/>
        <a:p>
          <a:endParaRPr lang="en-GB"/>
        </a:p>
      </dgm:t>
    </dgm:pt>
    <dgm:pt modelId="{DC49ABB4-4A3B-45B4-8C9C-06902425D0D0}">
      <dgm:prSet/>
      <dgm:spPr/>
      <dgm:t>
        <a:bodyPr/>
        <a:lstStyle/>
        <a:p>
          <a:pPr>
            <a:buFont typeface="Wingdings" panose="05000000000000000000" pitchFamily="2" charset="2"/>
            <a:buChar char=""/>
          </a:pPr>
          <a:r>
            <a:rPr lang="en-GB"/>
            <a:t>Event Entertainment and Artist Costs</a:t>
          </a:r>
        </a:p>
      </dgm:t>
    </dgm:pt>
    <dgm:pt modelId="{2CC11E2B-1CF0-4779-8BBE-04B9A4897B64}" type="parTrans" cxnId="{4A82FB61-E602-4EF1-923B-1E31011FF94A}">
      <dgm:prSet/>
      <dgm:spPr/>
      <dgm:t>
        <a:bodyPr/>
        <a:lstStyle/>
        <a:p>
          <a:endParaRPr lang="en-GB"/>
        </a:p>
      </dgm:t>
    </dgm:pt>
    <dgm:pt modelId="{9F219A5B-BAAA-4BE6-BB64-FE0E2B67DABF}" type="sibTrans" cxnId="{4A82FB61-E602-4EF1-923B-1E31011FF94A}">
      <dgm:prSet/>
      <dgm:spPr/>
      <dgm:t>
        <a:bodyPr/>
        <a:lstStyle/>
        <a:p>
          <a:endParaRPr lang="en-GB"/>
        </a:p>
      </dgm:t>
    </dgm:pt>
    <dgm:pt modelId="{42E7A7BC-C9F9-4412-8A1A-1A741D39E1A2}">
      <dgm:prSet/>
      <dgm:spPr/>
      <dgm:t>
        <a:bodyPr/>
        <a:lstStyle/>
        <a:p>
          <a:pPr>
            <a:buFont typeface="Wingdings" panose="05000000000000000000" pitchFamily="2" charset="2"/>
            <a:buChar char=""/>
          </a:pPr>
          <a:r>
            <a:rPr lang="en-GB"/>
            <a:t>Event Food and Catering Costs</a:t>
          </a:r>
        </a:p>
      </dgm:t>
    </dgm:pt>
    <dgm:pt modelId="{1AE49D5F-6CEA-4D6D-BBA7-7791A646EC17}" type="parTrans" cxnId="{8744E317-A1D5-4BA2-B373-94AC8709815D}">
      <dgm:prSet/>
      <dgm:spPr/>
      <dgm:t>
        <a:bodyPr/>
        <a:lstStyle/>
        <a:p>
          <a:endParaRPr lang="en-GB"/>
        </a:p>
      </dgm:t>
    </dgm:pt>
    <dgm:pt modelId="{12F89984-245D-4C61-AAA3-22FB7764791D}" type="sibTrans" cxnId="{8744E317-A1D5-4BA2-B373-94AC8709815D}">
      <dgm:prSet/>
      <dgm:spPr/>
      <dgm:t>
        <a:bodyPr/>
        <a:lstStyle/>
        <a:p>
          <a:endParaRPr lang="en-GB"/>
        </a:p>
      </dgm:t>
    </dgm:pt>
    <dgm:pt modelId="{B3F3D63A-C237-4988-8E8D-454A9872C9C1}">
      <dgm:prSet/>
      <dgm:spPr/>
      <dgm:t>
        <a:bodyPr/>
        <a:lstStyle/>
        <a:p>
          <a:pPr>
            <a:buFont typeface="Wingdings" panose="05000000000000000000" pitchFamily="2" charset="2"/>
            <a:buChar char=""/>
          </a:pPr>
          <a:r>
            <a:rPr lang="en-GB"/>
            <a:t>Event Marketing and Advertising Costs</a:t>
          </a:r>
        </a:p>
      </dgm:t>
    </dgm:pt>
    <dgm:pt modelId="{02D7C0A0-7ACA-4508-9AEC-3CD2AB11DD75}" type="parTrans" cxnId="{3CE8E267-E3C5-4CBF-930C-F8EB35E81F99}">
      <dgm:prSet/>
      <dgm:spPr/>
      <dgm:t>
        <a:bodyPr/>
        <a:lstStyle/>
        <a:p>
          <a:endParaRPr lang="en-GB"/>
        </a:p>
      </dgm:t>
    </dgm:pt>
    <dgm:pt modelId="{8BA2E156-A170-4D97-B832-2AB5557AC1DB}" type="sibTrans" cxnId="{3CE8E267-E3C5-4CBF-930C-F8EB35E81F99}">
      <dgm:prSet/>
      <dgm:spPr/>
      <dgm:t>
        <a:bodyPr/>
        <a:lstStyle/>
        <a:p>
          <a:endParaRPr lang="en-GB"/>
        </a:p>
      </dgm:t>
    </dgm:pt>
    <dgm:pt modelId="{B537DC37-3907-438D-BA6D-B7C288C35A18}">
      <dgm:prSet/>
      <dgm:spPr/>
      <dgm:t>
        <a:bodyPr/>
        <a:lstStyle/>
        <a:p>
          <a:pPr>
            <a:buFont typeface="Wingdings" panose="05000000000000000000" pitchFamily="2" charset="2"/>
            <a:buChar char=""/>
          </a:pPr>
          <a:r>
            <a:rPr lang="en-GB"/>
            <a:t>Event Staff and Security Costs</a:t>
          </a:r>
        </a:p>
      </dgm:t>
    </dgm:pt>
    <dgm:pt modelId="{31EF2873-AC1F-4777-A28C-FD2C42F28B50}" type="parTrans" cxnId="{606D086B-C526-4A0E-A547-3A42F6637AAA}">
      <dgm:prSet/>
      <dgm:spPr/>
      <dgm:t>
        <a:bodyPr/>
        <a:lstStyle/>
        <a:p>
          <a:endParaRPr lang="en-GB"/>
        </a:p>
      </dgm:t>
    </dgm:pt>
    <dgm:pt modelId="{229469D1-2739-47ED-9A2D-29DC0117C68F}" type="sibTrans" cxnId="{606D086B-C526-4A0E-A547-3A42F6637AAA}">
      <dgm:prSet/>
      <dgm:spPr/>
      <dgm:t>
        <a:bodyPr/>
        <a:lstStyle/>
        <a:p>
          <a:endParaRPr lang="en-GB"/>
        </a:p>
      </dgm:t>
    </dgm:pt>
    <dgm:pt modelId="{FBBA5D3A-D37C-484E-85D8-C0128F1F8BC1}">
      <dgm:prSet/>
      <dgm:spPr/>
      <dgm:t>
        <a:bodyPr/>
        <a:lstStyle/>
        <a:p>
          <a:pPr>
            <a:buFont typeface="Wingdings" panose="05000000000000000000" pitchFamily="2" charset="2"/>
            <a:buChar char=""/>
          </a:pPr>
          <a:r>
            <a:rPr lang="en-GB"/>
            <a:t>Event Planning, Registration and Administration Costs</a:t>
          </a:r>
        </a:p>
      </dgm:t>
    </dgm:pt>
    <dgm:pt modelId="{AD4EB41C-237A-4E60-9284-3492DED3D9D6}" type="parTrans" cxnId="{655D817B-8B3E-4824-A35A-65CE0CA567DE}">
      <dgm:prSet/>
      <dgm:spPr/>
      <dgm:t>
        <a:bodyPr/>
        <a:lstStyle/>
        <a:p>
          <a:endParaRPr lang="en-GB"/>
        </a:p>
      </dgm:t>
    </dgm:pt>
    <dgm:pt modelId="{0EDD7F3B-7067-4359-86DB-52E4EC40B014}" type="sibTrans" cxnId="{655D817B-8B3E-4824-A35A-65CE0CA567DE}">
      <dgm:prSet/>
      <dgm:spPr/>
      <dgm:t>
        <a:bodyPr/>
        <a:lstStyle/>
        <a:p>
          <a:endParaRPr lang="en-GB"/>
        </a:p>
      </dgm:t>
    </dgm:pt>
    <dgm:pt modelId="{C5A94C6F-866B-447C-BEE3-A8555C558550}">
      <dgm:prSet/>
      <dgm:spPr/>
      <dgm:t>
        <a:bodyPr/>
        <a:lstStyle/>
        <a:p>
          <a:pPr>
            <a:buFont typeface="Wingdings" panose="05000000000000000000" pitchFamily="2" charset="2"/>
            <a:buChar char=""/>
          </a:pPr>
          <a:r>
            <a:rPr lang="en-GB"/>
            <a:t>Third Party Vendors Costs</a:t>
          </a:r>
        </a:p>
      </dgm:t>
    </dgm:pt>
    <dgm:pt modelId="{6823863D-1F08-41D6-853B-A5A59438409A}" type="parTrans" cxnId="{06D2A04A-B796-402E-B481-B943475314CB}">
      <dgm:prSet/>
      <dgm:spPr/>
      <dgm:t>
        <a:bodyPr/>
        <a:lstStyle/>
        <a:p>
          <a:endParaRPr lang="en-GB"/>
        </a:p>
      </dgm:t>
    </dgm:pt>
    <dgm:pt modelId="{E282CD77-9F58-4829-B358-DDD937942838}" type="sibTrans" cxnId="{06D2A04A-B796-402E-B481-B943475314CB}">
      <dgm:prSet/>
      <dgm:spPr/>
      <dgm:t>
        <a:bodyPr/>
        <a:lstStyle/>
        <a:p>
          <a:endParaRPr lang="en-GB"/>
        </a:p>
      </dgm:t>
    </dgm:pt>
    <dgm:pt modelId="{1522756D-821A-4DBE-AE26-28A12A1DC147}" type="pres">
      <dgm:prSet presAssocID="{FD406662-B0BE-4649-8F8C-DDF401372D64}" presName="diagram" presStyleCnt="0">
        <dgm:presLayoutVars>
          <dgm:dir/>
          <dgm:resizeHandles val="exact"/>
        </dgm:presLayoutVars>
      </dgm:prSet>
      <dgm:spPr/>
    </dgm:pt>
    <dgm:pt modelId="{13616B26-2627-4419-A214-9BC41C4C6EB1}" type="pres">
      <dgm:prSet presAssocID="{178A3F2B-EC5F-4766-85FF-040ED127D075}" presName="node" presStyleLbl="node1" presStyleIdx="0" presStyleCnt="9">
        <dgm:presLayoutVars>
          <dgm:bulletEnabled val="1"/>
        </dgm:presLayoutVars>
      </dgm:prSet>
      <dgm:spPr/>
    </dgm:pt>
    <dgm:pt modelId="{0B375F50-6643-4B0B-B67E-B283A9023B1A}" type="pres">
      <dgm:prSet presAssocID="{3DD95FA5-C721-4AC0-8846-C7832FD07235}" presName="sibTrans" presStyleCnt="0"/>
      <dgm:spPr/>
    </dgm:pt>
    <dgm:pt modelId="{FD2F6DAC-4B76-4DF4-BA3E-518762505BF2}" type="pres">
      <dgm:prSet presAssocID="{B9D6782B-3967-4122-884C-9E397ADA43BE}" presName="node" presStyleLbl="node1" presStyleIdx="1" presStyleCnt="9">
        <dgm:presLayoutVars>
          <dgm:bulletEnabled val="1"/>
        </dgm:presLayoutVars>
      </dgm:prSet>
      <dgm:spPr/>
    </dgm:pt>
    <dgm:pt modelId="{0B29E3FE-B8DF-48E1-A598-6C42B7A3BB30}" type="pres">
      <dgm:prSet presAssocID="{2A1EAA41-BF3A-414D-85BD-16BE05ECBD05}" presName="sibTrans" presStyleCnt="0"/>
      <dgm:spPr/>
    </dgm:pt>
    <dgm:pt modelId="{FD2CAEB2-F1D4-4F3F-9E97-3D7896E610DF}" type="pres">
      <dgm:prSet presAssocID="{55FC36C4-3DFB-48E7-B57E-DAFC9E55C65D}" presName="node" presStyleLbl="node1" presStyleIdx="2" presStyleCnt="9">
        <dgm:presLayoutVars>
          <dgm:bulletEnabled val="1"/>
        </dgm:presLayoutVars>
      </dgm:prSet>
      <dgm:spPr/>
    </dgm:pt>
    <dgm:pt modelId="{7667EF4A-B989-4574-B0B4-FB410FF04A23}" type="pres">
      <dgm:prSet presAssocID="{6CCA230B-A522-46AC-9678-D8F945A11862}" presName="sibTrans" presStyleCnt="0"/>
      <dgm:spPr/>
    </dgm:pt>
    <dgm:pt modelId="{23E013D7-2FCE-4095-9465-77D9C8822E63}" type="pres">
      <dgm:prSet presAssocID="{DC49ABB4-4A3B-45B4-8C9C-06902425D0D0}" presName="node" presStyleLbl="node1" presStyleIdx="3" presStyleCnt="9">
        <dgm:presLayoutVars>
          <dgm:bulletEnabled val="1"/>
        </dgm:presLayoutVars>
      </dgm:prSet>
      <dgm:spPr/>
    </dgm:pt>
    <dgm:pt modelId="{F9FB4D7F-EDA8-442C-B135-DD719CD07442}" type="pres">
      <dgm:prSet presAssocID="{9F219A5B-BAAA-4BE6-BB64-FE0E2B67DABF}" presName="sibTrans" presStyleCnt="0"/>
      <dgm:spPr/>
    </dgm:pt>
    <dgm:pt modelId="{52792C6C-0AF7-4475-AD43-79E7207AA055}" type="pres">
      <dgm:prSet presAssocID="{42E7A7BC-C9F9-4412-8A1A-1A741D39E1A2}" presName="node" presStyleLbl="node1" presStyleIdx="4" presStyleCnt="9">
        <dgm:presLayoutVars>
          <dgm:bulletEnabled val="1"/>
        </dgm:presLayoutVars>
      </dgm:prSet>
      <dgm:spPr/>
    </dgm:pt>
    <dgm:pt modelId="{D8EB6B95-9BE1-45B6-B693-3F09ED71CBDC}" type="pres">
      <dgm:prSet presAssocID="{12F89984-245D-4C61-AAA3-22FB7764791D}" presName="sibTrans" presStyleCnt="0"/>
      <dgm:spPr/>
    </dgm:pt>
    <dgm:pt modelId="{9E455BA0-1FB5-43B4-B95B-CECDDB3B0675}" type="pres">
      <dgm:prSet presAssocID="{B3F3D63A-C237-4988-8E8D-454A9872C9C1}" presName="node" presStyleLbl="node1" presStyleIdx="5" presStyleCnt="9">
        <dgm:presLayoutVars>
          <dgm:bulletEnabled val="1"/>
        </dgm:presLayoutVars>
      </dgm:prSet>
      <dgm:spPr/>
    </dgm:pt>
    <dgm:pt modelId="{57D42202-9DC6-4332-8506-4D291A9328F1}" type="pres">
      <dgm:prSet presAssocID="{8BA2E156-A170-4D97-B832-2AB5557AC1DB}" presName="sibTrans" presStyleCnt="0"/>
      <dgm:spPr/>
    </dgm:pt>
    <dgm:pt modelId="{482A44E7-5224-4422-A586-B2E33481BF3E}" type="pres">
      <dgm:prSet presAssocID="{B537DC37-3907-438D-BA6D-B7C288C35A18}" presName="node" presStyleLbl="node1" presStyleIdx="6" presStyleCnt="9">
        <dgm:presLayoutVars>
          <dgm:bulletEnabled val="1"/>
        </dgm:presLayoutVars>
      </dgm:prSet>
      <dgm:spPr/>
    </dgm:pt>
    <dgm:pt modelId="{8C1EC78D-1407-4CAF-BF3F-A8C8762E587F}" type="pres">
      <dgm:prSet presAssocID="{229469D1-2739-47ED-9A2D-29DC0117C68F}" presName="sibTrans" presStyleCnt="0"/>
      <dgm:spPr/>
    </dgm:pt>
    <dgm:pt modelId="{D179C7F0-BF2D-4715-91B3-09EB71866968}" type="pres">
      <dgm:prSet presAssocID="{FBBA5D3A-D37C-484E-85D8-C0128F1F8BC1}" presName="node" presStyleLbl="node1" presStyleIdx="7" presStyleCnt="9">
        <dgm:presLayoutVars>
          <dgm:bulletEnabled val="1"/>
        </dgm:presLayoutVars>
      </dgm:prSet>
      <dgm:spPr/>
    </dgm:pt>
    <dgm:pt modelId="{D829D002-B56C-4FEB-946C-7B75A8F24B10}" type="pres">
      <dgm:prSet presAssocID="{0EDD7F3B-7067-4359-86DB-52E4EC40B014}" presName="sibTrans" presStyleCnt="0"/>
      <dgm:spPr/>
    </dgm:pt>
    <dgm:pt modelId="{F1C5CE95-376C-4059-B1E2-68F1F1E78DD2}" type="pres">
      <dgm:prSet presAssocID="{C5A94C6F-866B-447C-BEE3-A8555C558550}" presName="node" presStyleLbl="node1" presStyleIdx="8" presStyleCnt="9">
        <dgm:presLayoutVars>
          <dgm:bulletEnabled val="1"/>
        </dgm:presLayoutVars>
      </dgm:prSet>
      <dgm:spPr/>
    </dgm:pt>
  </dgm:ptLst>
  <dgm:cxnLst>
    <dgm:cxn modelId="{6236BD06-FA32-457E-B4CA-5C869B77998D}" type="presOf" srcId="{178A3F2B-EC5F-4766-85FF-040ED127D075}" destId="{13616B26-2627-4419-A214-9BC41C4C6EB1}" srcOrd="0" destOrd="0" presId="urn:microsoft.com/office/officeart/2005/8/layout/default"/>
    <dgm:cxn modelId="{19554912-0502-4E0F-BA05-FC7346CE4270}" type="presOf" srcId="{42E7A7BC-C9F9-4412-8A1A-1A741D39E1A2}" destId="{52792C6C-0AF7-4475-AD43-79E7207AA055}" srcOrd="0" destOrd="0" presId="urn:microsoft.com/office/officeart/2005/8/layout/default"/>
    <dgm:cxn modelId="{8744E317-A1D5-4BA2-B373-94AC8709815D}" srcId="{FD406662-B0BE-4649-8F8C-DDF401372D64}" destId="{42E7A7BC-C9F9-4412-8A1A-1A741D39E1A2}" srcOrd="4" destOrd="0" parTransId="{1AE49D5F-6CEA-4D6D-BBA7-7791A646EC17}" sibTransId="{12F89984-245D-4C61-AAA3-22FB7764791D}"/>
    <dgm:cxn modelId="{2BC1423E-1830-42E9-A15E-327B56142496}" type="presOf" srcId="{B9D6782B-3967-4122-884C-9E397ADA43BE}" destId="{FD2F6DAC-4B76-4DF4-BA3E-518762505BF2}" srcOrd="0" destOrd="0" presId="urn:microsoft.com/office/officeart/2005/8/layout/default"/>
    <dgm:cxn modelId="{4A82FB61-E602-4EF1-923B-1E31011FF94A}" srcId="{FD406662-B0BE-4649-8F8C-DDF401372D64}" destId="{DC49ABB4-4A3B-45B4-8C9C-06902425D0D0}" srcOrd="3" destOrd="0" parTransId="{2CC11E2B-1CF0-4779-8BBE-04B9A4897B64}" sibTransId="{9F219A5B-BAAA-4BE6-BB64-FE0E2B67DABF}"/>
    <dgm:cxn modelId="{83725943-0405-4D91-9E33-C236E4FA2005}" type="presOf" srcId="{C5A94C6F-866B-447C-BEE3-A8555C558550}" destId="{F1C5CE95-376C-4059-B1E2-68F1F1E78DD2}" srcOrd="0" destOrd="0" presId="urn:microsoft.com/office/officeart/2005/8/layout/default"/>
    <dgm:cxn modelId="{3CE8E267-E3C5-4CBF-930C-F8EB35E81F99}" srcId="{FD406662-B0BE-4649-8F8C-DDF401372D64}" destId="{B3F3D63A-C237-4988-8E8D-454A9872C9C1}" srcOrd="5" destOrd="0" parTransId="{02D7C0A0-7ACA-4508-9AEC-3CD2AB11DD75}" sibTransId="{8BA2E156-A170-4D97-B832-2AB5557AC1DB}"/>
    <dgm:cxn modelId="{06D2A04A-B796-402E-B481-B943475314CB}" srcId="{FD406662-B0BE-4649-8F8C-DDF401372D64}" destId="{C5A94C6F-866B-447C-BEE3-A8555C558550}" srcOrd="8" destOrd="0" parTransId="{6823863D-1F08-41D6-853B-A5A59438409A}" sibTransId="{E282CD77-9F58-4829-B358-DDD937942838}"/>
    <dgm:cxn modelId="{606D086B-C526-4A0E-A547-3A42F6637AAA}" srcId="{FD406662-B0BE-4649-8F8C-DDF401372D64}" destId="{B537DC37-3907-438D-BA6D-B7C288C35A18}" srcOrd="6" destOrd="0" parTransId="{31EF2873-AC1F-4777-A28C-FD2C42F28B50}" sibTransId="{229469D1-2739-47ED-9A2D-29DC0117C68F}"/>
    <dgm:cxn modelId="{B5256B4E-C2FC-442D-B0A8-E3A3AF1580C8}" type="presOf" srcId="{DC49ABB4-4A3B-45B4-8C9C-06902425D0D0}" destId="{23E013D7-2FCE-4095-9465-77D9C8822E63}" srcOrd="0" destOrd="0" presId="urn:microsoft.com/office/officeart/2005/8/layout/default"/>
    <dgm:cxn modelId="{6B232777-2FC7-407C-8591-12DCB5E04AE5}" type="presOf" srcId="{B3F3D63A-C237-4988-8E8D-454A9872C9C1}" destId="{9E455BA0-1FB5-43B4-B95B-CECDDB3B0675}" srcOrd="0" destOrd="0" presId="urn:microsoft.com/office/officeart/2005/8/layout/default"/>
    <dgm:cxn modelId="{8E9CBE7A-2DF6-4378-99C7-7801C7B568CE}" srcId="{FD406662-B0BE-4649-8F8C-DDF401372D64}" destId="{178A3F2B-EC5F-4766-85FF-040ED127D075}" srcOrd="0" destOrd="0" parTransId="{85CBF19D-8E7C-4D98-B080-614EB076DA62}" sibTransId="{3DD95FA5-C721-4AC0-8846-C7832FD07235}"/>
    <dgm:cxn modelId="{655D817B-8B3E-4824-A35A-65CE0CA567DE}" srcId="{FD406662-B0BE-4649-8F8C-DDF401372D64}" destId="{FBBA5D3A-D37C-484E-85D8-C0128F1F8BC1}" srcOrd="7" destOrd="0" parTransId="{AD4EB41C-237A-4E60-9284-3492DED3D9D6}" sibTransId="{0EDD7F3B-7067-4359-86DB-52E4EC40B014}"/>
    <dgm:cxn modelId="{0ED69091-AA55-416A-BB67-795C5BEC3316}" type="presOf" srcId="{B537DC37-3907-438D-BA6D-B7C288C35A18}" destId="{482A44E7-5224-4422-A586-B2E33481BF3E}" srcOrd="0" destOrd="0" presId="urn:microsoft.com/office/officeart/2005/8/layout/default"/>
    <dgm:cxn modelId="{F3E243A6-778C-43D4-BD63-41290A1DAF9D}" srcId="{FD406662-B0BE-4649-8F8C-DDF401372D64}" destId="{B9D6782B-3967-4122-884C-9E397ADA43BE}" srcOrd="1" destOrd="0" parTransId="{6FEC4EC9-4454-457D-86B9-FEEF94C580F5}" sibTransId="{2A1EAA41-BF3A-414D-85BD-16BE05ECBD05}"/>
    <dgm:cxn modelId="{778F21CE-26FC-46BF-B579-36B42D21D98F}" type="presOf" srcId="{FBBA5D3A-D37C-484E-85D8-C0128F1F8BC1}" destId="{D179C7F0-BF2D-4715-91B3-09EB71866968}" srcOrd="0" destOrd="0" presId="urn:microsoft.com/office/officeart/2005/8/layout/default"/>
    <dgm:cxn modelId="{23BAE0FB-D3FF-4FDC-9BC9-B5B3D40C3B3C}" type="presOf" srcId="{55FC36C4-3DFB-48E7-B57E-DAFC9E55C65D}" destId="{FD2CAEB2-F1D4-4F3F-9E97-3D7896E610DF}" srcOrd="0" destOrd="0" presId="urn:microsoft.com/office/officeart/2005/8/layout/default"/>
    <dgm:cxn modelId="{04F9F9FE-7927-4F3F-936E-811BACAE99A5}" srcId="{FD406662-B0BE-4649-8F8C-DDF401372D64}" destId="{55FC36C4-3DFB-48E7-B57E-DAFC9E55C65D}" srcOrd="2" destOrd="0" parTransId="{3A0765C8-FBA2-4D92-9553-56FD68B19388}" sibTransId="{6CCA230B-A522-46AC-9678-D8F945A11862}"/>
    <dgm:cxn modelId="{0FC925FF-0474-4F41-A477-559FC6465576}" type="presOf" srcId="{FD406662-B0BE-4649-8F8C-DDF401372D64}" destId="{1522756D-821A-4DBE-AE26-28A12A1DC147}" srcOrd="0" destOrd="0" presId="urn:microsoft.com/office/officeart/2005/8/layout/default"/>
    <dgm:cxn modelId="{FB9642DF-D0F3-499A-95DE-405711754962}" type="presParOf" srcId="{1522756D-821A-4DBE-AE26-28A12A1DC147}" destId="{13616B26-2627-4419-A214-9BC41C4C6EB1}" srcOrd="0" destOrd="0" presId="urn:microsoft.com/office/officeart/2005/8/layout/default"/>
    <dgm:cxn modelId="{D8C73F27-93D4-4B4D-B60F-E77ED6BFF8A4}" type="presParOf" srcId="{1522756D-821A-4DBE-AE26-28A12A1DC147}" destId="{0B375F50-6643-4B0B-B67E-B283A9023B1A}" srcOrd="1" destOrd="0" presId="urn:microsoft.com/office/officeart/2005/8/layout/default"/>
    <dgm:cxn modelId="{648AE743-0BF6-459A-A9A9-D832C357152F}" type="presParOf" srcId="{1522756D-821A-4DBE-AE26-28A12A1DC147}" destId="{FD2F6DAC-4B76-4DF4-BA3E-518762505BF2}" srcOrd="2" destOrd="0" presId="urn:microsoft.com/office/officeart/2005/8/layout/default"/>
    <dgm:cxn modelId="{29376B7B-F46C-4BB9-B2BE-1C836C414AF2}" type="presParOf" srcId="{1522756D-821A-4DBE-AE26-28A12A1DC147}" destId="{0B29E3FE-B8DF-48E1-A598-6C42B7A3BB30}" srcOrd="3" destOrd="0" presId="urn:microsoft.com/office/officeart/2005/8/layout/default"/>
    <dgm:cxn modelId="{0864A723-D653-43E7-8253-030A14E6B6DD}" type="presParOf" srcId="{1522756D-821A-4DBE-AE26-28A12A1DC147}" destId="{FD2CAEB2-F1D4-4F3F-9E97-3D7896E610DF}" srcOrd="4" destOrd="0" presId="urn:microsoft.com/office/officeart/2005/8/layout/default"/>
    <dgm:cxn modelId="{073B7A1D-BA41-4512-9C0C-9B5E2E194483}" type="presParOf" srcId="{1522756D-821A-4DBE-AE26-28A12A1DC147}" destId="{7667EF4A-B989-4574-B0B4-FB410FF04A23}" srcOrd="5" destOrd="0" presId="urn:microsoft.com/office/officeart/2005/8/layout/default"/>
    <dgm:cxn modelId="{1B84C7E2-CFDE-4EAC-9A97-61ABECAADD4C}" type="presParOf" srcId="{1522756D-821A-4DBE-AE26-28A12A1DC147}" destId="{23E013D7-2FCE-4095-9465-77D9C8822E63}" srcOrd="6" destOrd="0" presId="urn:microsoft.com/office/officeart/2005/8/layout/default"/>
    <dgm:cxn modelId="{4F1C4B24-CA4E-45F4-8203-A3E86E72FAFF}" type="presParOf" srcId="{1522756D-821A-4DBE-AE26-28A12A1DC147}" destId="{F9FB4D7F-EDA8-442C-B135-DD719CD07442}" srcOrd="7" destOrd="0" presId="urn:microsoft.com/office/officeart/2005/8/layout/default"/>
    <dgm:cxn modelId="{1075F4AA-9530-40D9-800E-ACE6B24C41D3}" type="presParOf" srcId="{1522756D-821A-4DBE-AE26-28A12A1DC147}" destId="{52792C6C-0AF7-4475-AD43-79E7207AA055}" srcOrd="8" destOrd="0" presId="urn:microsoft.com/office/officeart/2005/8/layout/default"/>
    <dgm:cxn modelId="{9CD174FF-D953-405F-A103-1F3BC6358649}" type="presParOf" srcId="{1522756D-821A-4DBE-AE26-28A12A1DC147}" destId="{D8EB6B95-9BE1-45B6-B693-3F09ED71CBDC}" srcOrd="9" destOrd="0" presId="urn:microsoft.com/office/officeart/2005/8/layout/default"/>
    <dgm:cxn modelId="{02315512-3421-41E2-8ECD-6E3B83940B13}" type="presParOf" srcId="{1522756D-821A-4DBE-AE26-28A12A1DC147}" destId="{9E455BA0-1FB5-43B4-B95B-CECDDB3B0675}" srcOrd="10" destOrd="0" presId="urn:microsoft.com/office/officeart/2005/8/layout/default"/>
    <dgm:cxn modelId="{E359ED5A-580F-47E9-818F-E8CC9448680B}" type="presParOf" srcId="{1522756D-821A-4DBE-AE26-28A12A1DC147}" destId="{57D42202-9DC6-4332-8506-4D291A9328F1}" srcOrd="11" destOrd="0" presId="urn:microsoft.com/office/officeart/2005/8/layout/default"/>
    <dgm:cxn modelId="{20133C4D-87F2-48B6-93AF-493161B40703}" type="presParOf" srcId="{1522756D-821A-4DBE-AE26-28A12A1DC147}" destId="{482A44E7-5224-4422-A586-B2E33481BF3E}" srcOrd="12" destOrd="0" presId="urn:microsoft.com/office/officeart/2005/8/layout/default"/>
    <dgm:cxn modelId="{53AED063-4C44-4C60-A89C-7E122FF5EDD1}" type="presParOf" srcId="{1522756D-821A-4DBE-AE26-28A12A1DC147}" destId="{8C1EC78D-1407-4CAF-BF3F-A8C8762E587F}" srcOrd="13" destOrd="0" presId="urn:microsoft.com/office/officeart/2005/8/layout/default"/>
    <dgm:cxn modelId="{0602714B-421F-4E54-84CF-EF09AD89A83E}" type="presParOf" srcId="{1522756D-821A-4DBE-AE26-28A12A1DC147}" destId="{D179C7F0-BF2D-4715-91B3-09EB71866968}" srcOrd="14" destOrd="0" presId="urn:microsoft.com/office/officeart/2005/8/layout/default"/>
    <dgm:cxn modelId="{ED028660-EDDA-4735-809A-80440DA921C3}" type="presParOf" srcId="{1522756D-821A-4DBE-AE26-28A12A1DC147}" destId="{D829D002-B56C-4FEB-946C-7B75A8F24B10}" srcOrd="15" destOrd="0" presId="urn:microsoft.com/office/officeart/2005/8/layout/default"/>
    <dgm:cxn modelId="{282F45A5-FFC7-4B72-B720-F84C1953BD63}" type="presParOf" srcId="{1522756D-821A-4DBE-AE26-28A12A1DC147}" destId="{F1C5CE95-376C-4059-B1E2-68F1F1E78DD2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C374AB-F660-4011-8E67-A8A6FA793DB6}" type="doc">
      <dgm:prSet loTypeId="urn:microsoft.com/office/officeart/2005/8/layout/chart3" loCatId="relationship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n-GB"/>
        </a:p>
      </dgm:t>
    </dgm:pt>
    <dgm:pt modelId="{C87D533E-82E3-4F59-8F89-2C475CFF8456}">
      <dgm:prSet/>
      <dgm:spPr>
        <a:xfrm>
          <a:off x="2294005" y="281967"/>
          <a:ext cx="3801808" cy="3801808"/>
        </a:xfrm>
      </dgm:spPr>
      <dgm:t>
        <a:bodyPr/>
        <a:lstStyle/>
        <a:p>
          <a:pPr rtl="0"/>
          <a:r>
            <a:rPr lang="en-GB" b="1">
              <a:latin typeface="Calibri"/>
              <a:ea typeface="+mn-ea"/>
              <a:cs typeface="+mn-cs"/>
            </a:rPr>
            <a:t>Payback Period</a:t>
          </a:r>
          <a:endParaRPr lang="en-GB">
            <a:latin typeface="Calibri"/>
            <a:ea typeface="+mn-ea"/>
            <a:cs typeface="+mn-cs"/>
          </a:endParaRPr>
        </a:p>
      </dgm:t>
    </dgm:pt>
    <dgm:pt modelId="{790EBD69-A20E-4D1E-A292-A1C72BF83927}" type="parTrans" cxnId="{3844289D-4447-4596-B47C-B72657A01BC0}">
      <dgm:prSet/>
      <dgm:spPr/>
      <dgm:t>
        <a:bodyPr/>
        <a:lstStyle/>
        <a:p>
          <a:endParaRPr lang="en-GB"/>
        </a:p>
      </dgm:t>
    </dgm:pt>
    <dgm:pt modelId="{F4AC6055-4335-4441-B8E0-E9157A5B056F}" type="sibTrans" cxnId="{3844289D-4447-4596-B47C-B72657A01BC0}">
      <dgm:prSet/>
      <dgm:spPr/>
      <dgm:t>
        <a:bodyPr/>
        <a:lstStyle/>
        <a:p>
          <a:endParaRPr lang="en-GB"/>
        </a:p>
      </dgm:t>
    </dgm:pt>
    <dgm:pt modelId="{0A4082F0-CA52-4D2F-8921-7BFC3ADDB2AA}">
      <dgm:prSet/>
      <dgm:spPr>
        <a:xfrm>
          <a:off x="2133785" y="442186"/>
          <a:ext cx="3801808" cy="3801808"/>
        </a:xfrm>
      </dgm:spPr>
      <dgm:t>
        <a:bodyPr/>
        <a:lstStyle/>
        <a:p>
          <a:pPr rtl="0"/>
          <a:r>
            <a:rPr lang="en-GB" b="1">
              <a:latin typeface="Calibri"/>
              <a:ea typeface="+mn-ea"/>
              <a:cs typeface="+mn-cs"/>
            </a:rPr>
            <a:t>Accounting Rate of Return</a:t>
          </a:r>
          <a:endParaRPr lang="en-GB">
            <a:latin typeface="Calibri"/>
            <a:ea typeface="+mn-ea"/>
            <a:cs typeface="+mn-cs"/>
          </a:endParaRPr>
        </a:p>
      </dgm:t>
    </dgm:pt>
    <dgm:pt modelId="{AB9C25BD-426A-4960-A758-603CD1D8937B}" type="parTrans" cxnId="{9B2354E6-F0BD-49C2-8103-044629E93922}">
      <dgm:prSet/>
      <dgm:spPr/>
      <dgm:t>
        <a:bodyPr/>
        <a:lstStyle/>
        <a:p>
          <a:endParaRPr lang="en-GB"/>
        </a:p>
      </dgm:t>
    </dgm:pt>
    <dgm:pt modelId="{C24BA640-1F90-4DB7-9CBC-33D3EFCA7782}" type="sibTrans" cxnId="{9B2354E6-F0BD-49C2-8103-044629E93922}">
      <dgm:prSet/>
      <dgm:spPr/>
      <dgm:t>
        <a:bodyPr/>
        <a:lstStyle/>
        <a:p>
          <a:endParaRPr lang="en-GB"/>
        </a:p>
      </dgm:t>
    </dgm:pt>
    <dgm:pt modelId="{3155822A-7A16-4124-A8A2-7B2A6D58E106}">
      <dgm:prSet/>
      <dgm:spPr>
        <a:xfrm>
          <a:off x="2133785" y="442186"/>
          <a:ext cx="3801808" cy="3801808"/>
        </a:xfrm>
      </dgm:spPr>
      <dgm:t>
        <a:bodyPr/>
        <a:lstStyle/>
        <a:p>
          <a:pPr rtl="0"/>
          <a:r>
            <a:rPr lang="en-GB" b="1">
              <a:latin typeface="Calibri"/>
              <a:ea typeface="+mn-ea"/>
              <a:cs typeface="+mn-cs"/>
            </a:rPr>
            <a:t>Net Present Value </a:t>
          </a:r>
          <a:endParaRPr lang="en-GB">
            <a:latin typeface="Calibri"/>
            <a:ea typeface="+mn-ea"/>
            <a:cs typeface="+mn-cs"/>
          </a:endParaRPr>
        </a:p>
      </dgm:t>
    </dgm:pt>
    <dgm:pt modelId="{3DAFD389-1D6A-4798-BA68-6775F538BA34}" type="parTrans" cxnId="{D727984E-7139-456F-957E-A2915D952FDE}">
      <dgm:prSet/>
      <dgm:spPr/>
      <dgm:t>
        <a:bodyPr/>
        <a:lstStyle/>
        <a:p>
          <a:endParaRPr lang="en-GB"/>
        </a:p>
      </dgm:t>
    </dgm:pt>
    <dgm:pt modelId="{34D6BB53-AADD-475E-B295-4ED7DA04F158}" type="sibTrans" cxnId="{D727984E-7139-456F-957E-A2915D952FDE}">
      <dgm:prSet/>
      <dgm:spPr/>
      <dgm:t>
        <a:bodyPr/>
        <a:lstStyle/>
        <a:p>
          <a:endParaRPr lang="en-GB"/>
        </a:p>
      </dgm:t>
    </dgm:pt>
    <dgm:pt modelId="{0F3666EF-9D12-42C0-B8BF-D51A2B847946}">
      <dgm:prSet/>
      <dgm:spPr>
        <a:xfrm>
          <a:off x="2133785" y="442186"/>
          <a:ext cx="3801808" cy="3801808"/>
        </a:xfrm>
      </dgm:spPr>
      <dgm:t>
        <a:bodyPr/>
        <a:lstStyle/>
        <a:p>
          <a:pPr rtl="0"/>
          <a:r>
            <a:rPr lang="en-GB" b="1">
              <a:latin typeface="Calibri"/>
              <a:ea typeface="+mn-ea"/>
              <a:cs typeface="+mn-cs"/>
            </a:rPr>
            <a:t>Internal Rate of Return</a:t>
          </a:r>
          <a:endParaRPr lang="en-GB">
            <a:latin typeface="Calibri"/>
            <a:ea typeface="+mn-ea"/>
            <a:cs typeface="+mn-cs"/>
          </a:endParaRPr>
        </a:p>
      </dgm:t>
    </dgm:pt>
    <dgm:pt modelId="{AE3B4240-3202-4B46-86F3-B898CA724F5B}" type="parTrans" cxnId="{D884DB67-3B61-4664-A5E5-BA03C980C84A}">
      <dgm:prSet/>
      <dgm:spPr/>
      <dgm:t>
        <a:bodyPr/>
        <a:lstStyle/>
        <a:p>
          <a:endParaRPr lang="en-GB"/>
        </a:p>
      </dgm:t>
    </dgm:pt>
    <dgm:pt modelId="{565FF7D0-090D-4151-86C5-5218EA5CB1C3}" type="sibTrans" cxnId="{D884DB67-3B61-4664-A5E5-BA03C980C84A}">
      <dgm:prSet/>
      <dgm:spPr/>
      <dgm:t>
        <a:bodyPr/>
        <a:lstStyle/>
        <a:p>
          <a:endParaRPr lang="en-GB"/>
        </a:p>
      </dgm:t>
    </dgm:pt>
    <dgm:pt modelId="{FEB4CAAC-9228-4F51-A295-4760EF2C7202}" type="pres">
      <dgm:prSet presAssocID="{D6C374AB-F660-4011-8E67-A8A6FA793DB6}" presName="compositeShape" presStyleCnt="0">
        <dgm:presLayoutVars>
          <dgm:chMax val="7"/>
          <dgm:dir/>
          <dgm:resizeHandles val="exact"/>
        </dgm:presLayoutVars>
      </dgm:prSet>
      <dgm:spPr/>
    </dgm:pt>
    <dgm:pt modelId="{AF629CBA-338B-4F47-A3EA-5B33B0D556A7}" type="pres">
      <dgm:prSet presAssocID="{D6C374AB-F660-4011-8E67-A8A6FA793DB6}" presName="wedge1" presStyleLbl="node1" presStyleIdx="0" presStyleCnt="4"/>
      <dgm:spPr/>
    </dgm:pt>
    <dgm:pt modelId="{92375C5D-763B-4703-86C1-EEBE6C44C153}" type="pres">
      <dgm:prSet presAssocID="{D6C374AB-F660-4011-8E67-A8A6FA793DB6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DE3D744-DB98-4C48-9730-A014F698D49D}" type="pres">
      <dgm:prSet presAssocID="{D6C374AB-F660-4011-8E67-A8A6FA793DB6}" presName="wedge2" presStyleLbl="node1" presStyleIdx="1" presStyleCnt="4"/>
      <dgm:spPr/>
    </dgm:pt>
    <dgm:pt modelId="{8ACB262F-F59F-4A5B-893B-E1A45BB55F73}" type="pres">
      <dgm:prSet presAssocID="{D6C374AB-F660-4011-8E67-A8A6FA793DB6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790F5B1-5781-4A6D-B369-D053A3E35302}" type="pres">
      <dgm:prSet presAssocID="{D6C374AB-F660-4011-8E67-A8A6FA793DB6}" presName="wedge3" presStyleLbl="node1" presStyleIdx="2" presStyleCnt="4"/>
      <dgm:spPr/>
    </dgm:pt>
    <dgm:pt modelId="{DDD48929-3597-40A0-908A-5D02B7D82873}" type="pres">
      <dgm:prSet presAssocID="{D6C374AB-F660-4011-8E67-A8A6FA793DB6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50624F5-B15A-4E3F-B031-311D5EE13D37}" type="pres">
      <dgm:prSet presAssocID="{D6C374AB-F660-4011-8E67-A8A6FA793DB6}" presName="wedge4" presStyleLbl="node1" presStyleIdx="3" presStyleCnt="4"/>
      <dgm:spPr/>
    </dgm:pt>
    <dgm:pt modelId="{41C8470F-1588-4749-B2C3-1F032EF62B98}" type="pres">
      <dgm:prSet presAssocID="{D6C374AB-F660-4011-8E67-A8A6FA793DB6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4E2DD14-F7C0-4E5B-BBB9-A75BE799814C}" type="presOf" srcId="{3155822A-7A16-4124-A8A2-7B2A6D58E106}" destId="{DDD48929-3597-40A0-908A-5D02B7D82873}" srcOrd="1" destOrd="0" presId="urn:microsoft.com/office/officeart/2005/8/layout/chart3"/>
    <dgm:cxn modelId="{4BBFDA1A-8B6A-4421-8AC0-5F299772373C}" type="presOf" srcId="{3155822A-7A16-4124-A8A2-7B2A6D58E106}" destId="{0790F5B1-5781-4A6D-B369-D053A3E35302}" srcOrd="0" destOrd="0" presId="urn:microsoft.com/office/officeart/2005/8/layout/chart3"/>
    <dgm:cxn modelId="{CB95541E-121D-449F-9F9A-39531B8E70E4}" type="presOf" srcId="{C87D533E-82E3-4F59-8F89-2C475CFF8456}" destId="{92375C5D-763B-4703-86C1-EEBE6C44C153}" srcOrd="1" destOrd="0" presId="urn:microsoft.com/office/officeart/2005/8/layout/chart3"/>
    <dgm:cxn modelId="{04F57B42-CEFF-4510-93FD-CFE6A83374A1}" type="presOf" srcId="{D6C374AB-F660-4011-8E67-A8A6FA793DB6}" destId="{FEB4CAAC-9228-4F51-A295-4760EF2C7202}" srcOrd="0" destOrd="0" presId="urn:microsoft.com/office/officeart/2005/8/layout/chart3"/>
    <dgm:cxn modelId="{D884DB67-3B61-4664-A5E5-BA03C980C84A}" srcId="{D6C374AB-F660-4011-8E67-A8A6FA793DB6}" destId="{0F3666EF-9D12-42C0-B8BF-D51A2B847946}" srcOrd="3" destOrd="0" parTransId="{AE3B4240-3202-4B46-86F3-B898CA724F5B}" sibTransId="{565FF7D0-090D-4151-86C5-5218EA5CB1C3}"/>
    <dgm:cxn modelId="{D727984E-7139-456F-957E-A2915D952FDE}" srcId="{D6C374AB-F660-4011-8E67-A8A6FA793DB6}" destId="{3155822A-7A16-4124-A8A2-7B2A6D58E106}" srcOrd="2" destOrd="0" parTransId="{3DAFD389-1D6A-4798-BA68-6775F538BA34}" sibTransId="{34D6BB53-AADD-475E-B295-4ED7DA04F158}"/>
    <dgm:cxn modelId="{71C13C96-1616-4B37-9F4B-45511F78FCDE}" type="presOf" srcId="{C87D533E-82E3-4F59-8F89-2C475CFF8456}" destId="{AF629CBA-338B-4F47-A3EA-5B33B0D556A7}" srcOrd="0" destOrd="0" presId="urn:microsoft.com/office/officeart/2005/8/layout/chart3"/>
    <dgm:cxn modelId="{3844289D-4447-4596-B47C-B72657A01BC0}" srcId="{D6C374AB-F660-4011-8E67-A8A6FA793DB6}" destId="{C87D533E-82E3-4F59-8F89-2C475CFF8456}" srcOrd="0" destOrd="0" parTransId="{790EBD69-A20E-4D1E-A292-A1C72BF83927}" sibTransId="{F4AC6055-4335-4441-B8E0-E9157A5B056F}"/>
    <dgm:cxn modelId="{BDBF74AC-A73E-4319-ACD6-6DA31AB5AE9B}" type="presOf" srcId="{0A4082F0-CA52-4D2F-8921-7BFC3ADDB2AA}" destId="{1DE3D744-DB98-4C48-9730-A014F698D49D}" srcOrd="0" destOrd="0" presId="urn:microsoft.com/office/officeart/2005/8/layout/chart3"/>
    <dgm:cxn modelId="{3B1698C8-A399-4B50-AA09-097F77D008DE}" type="presOf" srcId="{0F3666EF-9D12-42C0-B8BF-D51A2B847946}" destId="{750624F5-B15A-4E3F-B031-311D5EE13D37}" srcOrd="0" destOrd="0" presId="urn:microsoft.com/office/officeart/2005/8/layout/chart3"/>
    <dgm:cxn modelId="{026022E3-A7A2-4C39-AE5F-EEECB85ED761}" type="presOf" srcId="{0A4082F0-CA52-4D2F-8921-7BFC3ADDB2AA}" destId="{8ACB262F-F59F-4A5B-893B-E1A45BB55F73}" srcOrd="1" destOrd="0" presId="urn:microsoft.com/office/officeart/2005/8/layout/chart3"/>
    <dgm:cxn modelId="{9B2354E6-F0BD-49C2-8103-044629E93922}" srcId="{D6C374AB-F660-4011-8E67-A8A6FA793DB6}" destId="{0A4082F0-CA52-4D2F-8921-7BFC3ADDB2AA}" srcOrd="1" destOrd="0" parTransId="{AB9C25BD-426A-4960-A758-603CD1D8937B}" sibTransId="{C24BA640-1F90-4DB7-9CBC-33D3EFCA7782}"/>
    <dgm:cxn modelId="{6FDF6EF8-7452-4EEC-A165-AE350186C882}" type="presOf" srcId="{0F3666EF-9D12-42C0-B8BF-D51A2B847946}" destId="{41C8470F-1588-4749-B2C3-1F032EF62B98}" srcOrd="1" destOrd="0" presId="urn:microsoft.com/office/officeart/2005/8/layout/chart3"/>
    <dgm:cxn modelId="{F51142EE-C150-443B-9185-8D51F6799FD5}" type="presParOf" srcId="{FEB4CAAC-9228-4F51-A295-4760EF2C7202}" destId="{AF629CBA-338B-4F47-A3EA-5B33B0D556A7}" srcOrd="0" destOrd="0" presId="urn:microsoft.com/office/officeart/2005/8/layout/chart3"/>
    <dgm:cxn modelId="{ADF5E2E6-9275-41F5-AEFA-F443D3940A83}" type="presParOf" srcId="{FEB4CAAC-9228-4F51-A295-4760EF2C7202}" destId="{92375C5D-763B-4703-86C1-EEBE6C44C153}" srcOrd="1" destOrd="0" presId="urn:microsoft.com/office/officeart/2005/8/layout/chart3"/>
    <dgm:cxn modelId="{BB0CBB60-CE17-48B1-9916-796C3F8F0B84}" type="presParOf" srcId="{FEB4CAAC-9228-4F51-A295-4760EF2C7202}" destId="{1DE3D744-DB98-4C48-9730-A014F698D49D}" srcOrd="2" destOrd="0" presId="urn:microsoft.com/office/officeart/2005/8/layout/chart3"/>
    <dgm:cxn modelId="{035BB729-B7D8-498B-BA13-89859F7C05ED}" type="presParOf" srcId="{FEB4CAAC-9228-4F51-A295-4760EF2C7202}" destId="{8ACB262F-F59F-4A5B-893B-E1A45BB55F73}" srcOrd="3" destOrd="0" presId="urn:microsoft.com/office/officeart/2005/8/layout/chart3"/>
    <dgm:cxn modelId="{D96E6B4E-DE65-40AB-8C96-A75DE6E91450}" type="presParOf" srcId="{FEB4CAAC-9228-4F51-A295-4760EF2C7202}" destId="{0790F5B1-5781-4A6D-B369-D053A3E35302}" srcOrd="4" destOrd="0" presId="urn:microsoft.com/office/officeart/2005/8/layout/chart3"/>
    <dgm:cxn modelId="{1AB1FDD4-11B3-4730-A8AF-65E4A243931B}" type="presParOf" srcId="{FEB4CAAC-9228-4F51-A295-4760EF2C7202}" destId="{DDD48929-3597-40A0-908A-5D02B7D82873}" srcOrd="5" destOrd="0" presId="urn:microsoft.com/office/officeart/2005/8/layout/chart3"/>
    <dgm:cxn modelId="{1786374C-E3B9-4CF8-BFE8-10B0A3C9745F}" type="presParOf" srcId="{FEB4CAAC-9228-4F51-A295-4760EF2C7202}" destId="{750624F5-B15A-4E3F-B031-311D5EE13D37}" srcOrd="6" destOrd="0" presId="urn:microsoft.com/office/officeart/2005/8/layout/chart3"/>
    <dgm:cxn modelId="{B73F9700-2644-4CB9-9843-FAD50C68BDE6}" type="presParOf" srcId="{FEB4CAAC-9228-4F51-A295-4760EF2C7202}" destId="{41C8470F-1588-4749-B2C3-1F032EF62B98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539C14-5C21-4519-AD5E-2DF56E263195}">
      <dsp:nvSpPr>
        <dsp:cNvPr id="0" name=""/>
        <dsp:cNvSpPr/>
      </dsp:nvSpPr>
      <dsp:spPr>
        <a:xfrm rot="21300000">
          <a:off x="524433" y="1250489"/>
          <a:ext cx="7180733" cy="628232"/>
        </a:xfrm>
        <a:prstGeom prst="mathMinus">
          <a:avLst/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41D57371-AACD-473C-8A0F-E6E8D4D8E4FA}">
      <dsp:nvSpPr>
        <dsp:cNvPr id="0" name=""/>
        <dsp:cNvSpPr/>
      </dsp:nvSpPr>
      <dsp:spPr>
        <a:xfrm>
          <a:off x="987552" y="156460"/>
          <a:ext cx="2468880" cy="1251684"/>
        </a:xfrm>
        <a:prstGeom prst="downArrow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6676E12-1228-4F11-9891-A5AB3C9B3A8D}">
      <dsp:nvSpPr>
        <dsp:cNvPr id="0" name=""/>
        <dsp:cNvSpPr/>
      </dsp:nvSpPr>
      <dsp:spPr>
        <a:xfrm>
          <a:off x="4361687" y="0"/>
          <a:ext cx="2633472" cy="1314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>
              <a:latin typeface="Calibri"/>
              <a:ea typeface="+mn-ea"/>
              <a:cs typeface="+mn-cs"/>
            </a:rPr>
            <a:t>Fixed Costs</a:t>
          </a:r>
          <a:endParaRPr lang="en-GB" sz="3100" kern="1200" dirty="0">
            <a:latin typeface="Calibri"/>
            <a:ea typeface="+mn-ea"/>
            <a:cs typeface="+mn-cs"/>
          </a:endParaRPr>
        </a:p>
      </dsp:txBody>
      <dsp:txXfrm>
        <a:off x="4361687" y="0"/>
        <a:ext cx="2633472" cy="1314268"/>
      </dsp:txXfrm>
    </dsp:sp>
    <dsp:sp modelId="{798DF6FD-5B73-4354-9C88-5C27744E9EE4}">
      <dsp:nvSpPr>
        <dsp:cNvPr id="0" name=""/>
        <dsp:cNvSpPr/>
      </dsp:nvSpPr>
      <dsp:spPr>
        <a:xfrm>
          <a:off x="4773168" y="1721066"/>
          <a:ext cx="2468880" cy="1251684"/>
        </a:xfrm>
        <a:prstGeom prst="upArrow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A6065AA-D6D5-4350-8229-3433494CD84D}">
      <dsp:nvSpPr>
        <dsp:cNvPr id="0" name=""/>
        <dsp:cNvSpPr/>
      </dsp:nvSpPr>
      <dsp:spPr>
        <a:xfrm>
          <a:off x="1234440" y="1814942"/>
          <a:ext cx="2633472" cy="1314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>
              <a:latin typeface="Calibri"/>
              <a:ea typeface="+mn-ea"/>
              <a:cs typeface="+mn-cs"/>
            </a:rPr>
            <a:t>Variable Costs</a:t>
          </a:r>
          <a:endParaRPr lang="en-GB" sz="3100" kern="1200" dirty="0">
            <a:latin typeface="Calibri"/>
            <a:ea typeface="+mn-ea"/>
            <a:cs typeface="+mn-cs"/>
          </a:endParaRPr>
        </a:p>
      </dsp:txBody>
      <dsp:txXfrm>
        <a:off x="1234440" y="1814942"/>
        <a:ext cx="2633472" cy="13142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7F60A7-CC36-4A34-8559-EB62C4E659E3}">
      <dsp:nvSpPr>
        <dsp:cNvPr id="0" name=""/>
        <dsp:cNvSpPr/>
      </dsp:nvSpPr>
      <dsp:spPr>
        <a:xfrm>
          <a:off x="3616" y="371267"/>
          <a:ext cx="3162448" cy="1264979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8684" tIns="69342" rIns="34671" bIns="69342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>
              <a:latin typeface="Calibri"/>
              <a:ea typeface="+mn-ea"/>
              <a:cs typeface="+mn-cs"/>
            </a:rPr>
            <a:t>Contribution per ticket v Sales volume</a:t>
          </a:r>
          <a:endParaRPr lang="en-GB" sz="2600" kern="1200">
            <a:latin typeface="Calibri"/>
            <a:ea typeface="+mn-ea"/>
            <a:cs typeface="+mn-cs"/>
          </a:endParaRPr>
        </a:p>
      </dsp:txBody>
      <dsp:txXfrm>
        <a:off x="3616" y="371267"/>
        <a:ext cx="2846203" cy="1264979"/>
      </dsp:txXfrm>
    </dsp:sp>
    <dsp:sp modelId="{E295AF64-3E7E-40CF-BD0F-9C7E7227449E}">
      <dsp:nvSpPr>
        <dsp:cNvPr id="0" name=""/>
        <dsp:cNvSpPr/>
      </dsp:nvSpPr>
      <dsp:spPr>
        <a:xfrm>
          <a:off x="2533575" y="371267"/>
          <a:ext cx="3162448" cy="1264979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013" tIns="69342" rIns="34671" bIns="69342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>
              <a:latin typeface="Calibri"/>
              <a:ea typeface="+mn-ea"/>
              <a:cs typeface="+mn-cs"/>
            </a:rPr>
            <a:t>Contribution less Fixed costs </a:t>
          </a:r>
          <a:endParaRPr lang="en-GB" sz="2600" kern="1200" dirty="0">
            <a:latin typeface="Calibri"/>
            <a:ea typeface="+mn-ea"/>
            <a:cs typeface="+mn-cs"/>
          </a:endParaRPr>
        </a:p>
      </dsp:txBody>
      <dsp:txXfrm>
        <a:off x="3166065" y="371267"/>
        <a:ext cx="1897469" cy="1264979"/>
      </dsp:txXfrm>
    </dsp:sp>
    <dsp:sp modelId="{59455875-84B3-49DC-A506-6B6B6784DF23}">
      <dsp:nvSpPr>
        <dsp:cNvPr id="0" name=""/>
        <dsp:cNvSpPr/>
      </dsp:nvSpPr>
      <dsp:spPr>
        <a:xfrm>
          <a:off x="5063534" y="371267"/>
          <a:ext cx="3162448" cy="1264979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013" tIns="69342" rIns="34671" bIns="69342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>
              <a:latin typeface="Calibri"/>
              <a:ea typeface="+mn-ea"/>
              <a:cs typeface="+mn-cs"/>
            </a:rPr>
            <a:t>Equals profit or loss</a:t>
          </a:r>
          <a:endParaRPr lang="en-GB" sz="2600" kern="1200">
            <a:latin typeface="Calibri"/>
            <a:ea typeface="+mn-ea"/>
            <a:cs typeface="+mn-cs"/>
          </a:endParaRPr>
        </a:p>
      </dsp:txBody>
      <dsp:txXfrm>
        <a:off x="5696024" y="371267"/>
        <a:ext cx="1897469" cy="12649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16B26-2627-4419-A214-9BC41C4C6EB1}">
      <dsp:nvSpPr>
        <dsp:cNvPr id="0" name=""/>
        <dsp:cNvSpPr/>
      </dsp:nvSpPr>
      <dsp:spPr>
        <a:xfrm>
          <a:off x="0" y="126999"/>
          <a:ext cx="1904999" cy="1143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800" kern="1200"/>
            <a:t>Event Venue Hire Costs</a:t>
          </a:r>
          <a:endParaRPr lang="en-GB" sz="1800" kern="1200" dirty="0"/>
        </a:p>
      </dsp:txBody>
      <dsp:txXfrm>
        <a:off x="0" y="126999"/>
        <a:ext cx="1904999" cy="1143000"/>
      </dsp:txXfrm>
    </dsp:sp>
    <dsp:sp modelId="{FD2F6DAC-4B76-4DF4-BA3E-518762505BF2}">
      <dsp:nvSpPr>
        <dsp:cNvPr id="0" name=""/>
        <dsp:cNvSpPr/>
      </dsp:nvSpPr>
      <dsp:spPr>
        <a:xfrm>
          <a:off x="2095500" y="126999"/>
          <a:ext cx="1904999" cy="1143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800" kern="1200"/>
            <a:t>Event Temporary Structure and Production Costs</a:t>
          </a:r>
        </a:p>
      </dsp:txBody>
      <dsp:txXfrm>
        <a:off x="2095500" y="126999"/>
        <a:ext cx="1904999" cy="1143000"/>
      </dsp:txXfrm>
    </dsp:sp>
    <dsp:sp modelId="{FD2CAEB2-F1D4-4F3F-9E97-3D7896E610DF}">
      <dsp:nvSpPr>
        <dsp:cNvPr id="0" name=""/>
        <dsp:cNvSpPr/>
      </dsp:nvSpPr>
      <dsp:spPr>
        <a:xfrm>
          <a:off x="4191000" y="126999"/>
          <a:ext cx="1904999" cy="1143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800" kern="1200"/>
            <a:t>Event Technical, Audio and Visual Costs</a:t>
          </a:r>
        </a:p>
      </dsp:txBody>
      <dsp:txXfrm>
        <a:off x="4191000" y="126999"/>
        <a:ext cx="1904999" cy="1143000"/>
      </dsp:txXfrm>
    </dsp:sp>
    <dsp:sp modelId="{23E013D7-2FCE-4095-9465-77D9C8822E63}">
      <dsp:nvSpPr>
        <dsp:cNvPr id="0" name=""/>
        <dsp:cNvSpPr/>
      </dsp:nvSpPr>
      <dsp:spPr>
        <a:xfrm>
          <a:off x="0" y="1460500"/>
          <a:ext cx="1904999" cy="1143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800" kern="1200"/>
            <a:t>Event Entertainment and Artist Costs</a:t>
          </a:r>
        </a:p>
      </dsp:txBody>
      <dsp:txXfrm>
        <a:off x="0" y="1460500"/>
        <a:ext cx="1904999" cy="1143000"/>
      </dsp:txXfrm>
    </dsp:sp>
    <dsp:sp modelId="{52792C6C-0AF7-4475-AD43-79E7207AA055}">
      <dsp:nvSpPr>
        <dsp:cNvPr id="0" name=""/>
        <dsp:cNvSpPr/>
      </dsp:nvSpPr>
      <dsp:spPr>
        <a:xfrm>
          <a:off x="2095500" y="1460499"/>
          <a:ext cx="1904999" cy="1143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800" kern="1200"/>
            <a:t>Event Food and Catering Costs</a:t>
          </a:r>
        </a:p>
      </dsp:txBody>
      <dsp:txXfrm>
        <a:off x="2095500" y="1460499"/>
        <a:ext cx="1904999" cy="1143000"/>
      </dsp:txXfrm>
    </dsp:sp>
    <dsp:sp modelId="{9E455BA0-1FB5-43B4-B95B-CECDDB3B0675}">
      <dsp:nvSpPr>
        <dsp:cNvPr id="0" name=""/>
        <dsp:cNvSpPr/>
      </dsp:nvSpPr>
      <dsp:spPr>
        <a:xfrm>
          <a:off x="4191000" y="1460499"/>
          <a:ext cx="1904999" cy="1143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800" kern="1200"/>
            <a:t>Event Marketing and Advertising Costs</a:t>
          </a:r>
        </a:p>
      </dsp:txBody>
      <dsp:txXfrm>
        <a:off x="4191000" y="1460499"/>
        <a:ext cx="1904999" cy="1143000"/>
      </dsp:txXfrm>
    </dsp:sp>
    <dsp:sp modelId="{482A44E7-5224-4422-A586-B2E33481BF3E}">
      <dsp:nvSpPr>
        <dsp:cNvPr id="0" name=""/>
        <dsp:cNvSpPr/>
      </dsp:nvSpPr>
      <dsp:spPr>
        <a:xfrm>
          <a:off x="0" y="2793999"/>
          <a:ext cx="1904999" cy="1143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800" kern="1200"/>
            <a:t>Event Staff and Security Costs</a:t>
          </a:r>
        </a:p>
      </dsp:txBody>
      <dsp:txXfrm>
        <a:off x="0" y="2793999"/>
        <a:ext cx="1904999" cy="1143000"/>
      </dsp:txXfrm>
    </dsp:sp>
    <dsp:sp modelId="{D179C7F0-BF2D-4715-91B3-09EB71866968}">
      <dsp:nvSpPr>
        <dsp:cNvPr id="0" name=""/>
        <dsp:cNvSpPr/>
      </dsp:nvSpPr>
      <dsp:spPr>
        <a:xfrm>
          <a:off x="2095500" y="2793999"/>
          <a:ext cx="1904999" cy="1143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800" kern="1200"/>
            <a:t>Event Planning, Registration and Administration Costs</a:t>
          </a:r>
        </a:p>
      </dsp:txBody>
      <dsp:txXfrm>
        <a:off x="2095500" y="2793999"/>
        <a:ext cx="1904999" cy="1143000"/>
      </dsp:txXfrm>
    </dsp:sp>
    <dsp:sp modelId="{F1C5CE95-376C-4059-B1E2-68F1F1E78DD2}">
      <dsp:nvSpPr>
        <dsp:cNvPr id="0" name=""/>
        <dsp:cNvSpPr/>
      </dsp:nvSpPr>
      <dsp:spPr>
        <a:xfrm>
          <a:off x="4191000" y="2794000"/>
          <a:ext cx="1904999" cy="1143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800" kern="1200"/>
            <a:t>Third Party Vendors Costs</a:t>
          </a:r>
        </a:p>
      </dsp:txBody>
      <dsp:txXfrm>
        <a:off x="4191000" y="2794000"/>
        <a:ext cx="1904999" cy="1143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629CBA-338B-4F47-A3EA-5B33B0D556A7}">
      <dsp:nvSpPr>
        <dsp:cNvPr id="0" name=""/>
        <dsp:cNvSpPr/>
      </dsp:nvSpPr>
      <dsp:spPr>
        <a:xfrm>
          <a:off x="2191352" y="297864"/>
          <a:ext cx="4016147" cy="4016147"/>
        </a:xfrm>
        <a:prstGeom prst="pie">
          <a:avLst>
            <a:gd name="adj1" fmla="val 162000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>
              <a:latin typeface="Calibri"/>
              <a:ea typeface="+mn-ea"/>
              <a:cs typeface="+mn-cs"/>
            </a:rPr>
            <a:t>Payback Period</a:t>
          </a:r>
          <a:endParaRPr lang="en-GB" sz="2400" kern="1200">
            <a:latin typeface="Calibri"/>
            <a:ea typeface="+mn-ea"/>
            <a:cs typeface="+mn-cs"/>
          </a:endParaRPr>
        </a:p>
      </dsp:txBody>
      <dsp:txXfrm>
        <a:off x="4245324" y="1040851"/>
        <a:ext cx="1482149" cy="1195282"/>
      </dsp:txXfrm>
    </dsp:sp>
    <dsp:sp modelId="{1DE3D744-DB98-4C48-9730-A014F698D49D}">
      <dsp:nvSpPr>
        <dsp:cNvPr id="0" name=""/>
        <dsp:cNvSpPr/>
      </dsp:nvSpPr>
      <dsp:spPr>
        <a:xfrm>
          <a:off x="2022100" y="467116"/>
          <a:ext cx="4016147" cy="4016147"/>
        </a:xfrm>
        <a:prstGeom prst="pie">
          <a:avLst>
            <a:gd name="adj1" fmla="val 0"/>
            <a:gd name="adj2" fmla="val 54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>
              <a:latin typeface="Calibri"/>
              <a:ea typeface="+mn-ea"/>
              <a:cs typeface="+mn-cs"/>
            </a:rPr>
            <a:t>Accounting Rate of Return</a:t>
          </a:r>
          <a:endParaRPr lang="en-GB" sz="2400" kern="1200">
            <a:latin typeface="Calibri"/>
            <a:ea typeface="+mn-ea"/>
            <a:cs typeface="+mn-cs"/>
          </a:endParaRPr>
        </a:p>
      </dsp:txBody>
      <dsp:txXfrm>
        <a:off x="4101890" y="2546906"/>
        <a:ext cx="1482149" cy="1195282"/>
      </dsp:txXfrm>
    </dsp:sp>
    <dsp:sp modelId="{0790F5B1-5781-4A6D-B369-D053A3E35302}">
      <dsp:nvSpPr>
        <dsp:cNvPr id="0" name=""/>
        <dsp:cNvSpPr/>
      </dsp:nvSpPr>
      <dsp:spPr>
        <a:xfrm>
          <a:off x="2022100" y="467116"/>
          <a:ext cx="4016147" cy="4016147"/>
        </a:xfrm>
        <a:prstGeom prst="pie">
          <a:avLst>
            <a:gd name="adj1" fmla="val 5400000"/>
            <a:gd name="adj2" fmla="val 108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>
              <a:latin typeface="Calibri"/>
              <a:ea typeface="+mn-ea"/>
              <a:cs typeface="+mn-cs"/>
            </a:rPr>
            <a:t>Net Present Value </a:t>
          </a:r>
          <a:endParaRPr lang="en-GB" sz="2400" kern="1200">
            <a:latin typeface="Calibri"/>
            <a:ea typeface="+mn-ea"/>
            <a:cs typeface="+mn-cs"/>
          </a:endParaRPr>
        </a:p>
      </dsp:txBody>
      <dsp:txXfrm>
        <a:off x="2476307" y="2546906"/>
        <a:ext cx="1482149" cy="1195282"/>
      </dsp:txXfrm>
    </dsp:sp>
    <dsp:sp modelId="{750624F5-B15A-4E3F-B031-311D5EE13D37}">
      <dsp:nvSpPr>
        <dsp:cNvPr id="0" name=""/>
        <dsp:cNvSpPr/>
      </dsp:nvSpPr>
      <dsp:spPr>
        <a:xfrm>
          <a:off x="2022100" y="467116"/>
          <a:ext cx="4016147" cy="4016147"/>
        </a:xfrm>
        <a:prstGeom prst="pie">
          <a:avLst>
            <a:gd name="adj1" fmla="val 108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>
              <a:latin typeface="Calibri"/>
              <a:ea typeface="+mn-ea"/>
              <a:cs typeface="+mn-cs"/>
            </a:rPr>
            <a:t>Internal Rate of Return</a:t>
          </a:r>
          <a:endParaRPr lang="en-GB" sz="2400" kern="1200">
            <a:latin typeface="Calibri"/>
            <a:ea typeface="+mn-ea"/>
            <a:cs typeface="+mn-cs"/>
          </a:endParaRPr>
        </a:p>
      </dsp:txBody>
      <dsp:txXfrm>
        <a:off x="2476307" y="1208191"/>
        <a:ext cx="1482149" cy="11952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1D2B90C-776D-469A-A8A2-18DE75BD3603}" type="datetimeFigureOut">
              <a:rPr lang="en-GB"/>
              <a:pPr>
                <a:defRPr/>
              </a:pPr>
              <a:t>16/03/2022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D645871-7ABB-47CC-AF40-5207FD0B05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453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36308773-B399-475F-B46D-C9B103CD1E7E}" type="datetimeFigureOut">
              <a:rPr lang="en-GB"/>
              <a:pPr>
                <a:defRPr/>
              </a:pPr>
              <a:t>16/03/2022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3" y="4415530"/>
            <a:ext cx="5608975" cy="4183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04915706-070A-4707-AA18-DDF1820200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331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66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3816425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2171700" indent="-342900"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336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able Placeholder 4"/>
          <p:cNvSpPr>
            <a:spLocks noGrp="1"/>
          </p:cNvSpPr>
          <p:nvPr>
            <p:ph type="tbl" sz="quarter" idx="11"/>
          </p:nvPr>
        </p:nvSpPr>
        <p:spPr>
          <a:xfrm>
            <a:off x="457201" y="1808793"/>
            <a:ext cx="8229600" cy="360045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11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674B-3614-43D4-8F72-8BB0FFFF84A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5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E364C-83A0-4C60-8847-2253E7D38D40}"/>
              </a:ext>
            </a:extLst>
          </p:cNvPr>
          <p:cNvSpPr txBox="1"/>
          <p:nvPr userDrawn="1"/>
        </p:nvSpPr>
        <p:spPr>
          <a:xfrm>
            <a:off x="1642239" y="6504850"/>
            <a:ext cx="6377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hangingPunct="0"/>
            <a:r>
              <a:rPr lang="en-US" sz="1400" b="1" dirty="0">
                <a:solidFill>
                  <a:srgbClr val="000000"/>
                </a:solidFill>
                <a:latin typeface="Tahoma" charset="0"/>
                <a:ea typeface="+mn-ea"/>
              </a:rPr>
              <a:t>© Raj &amp; Rashid </a:t>
            </a:r>
            <a:r>
              <a:rPr lang="en-US" sz="1400" b="1" i="1" dirty="0">
                <a:solidFill>
                  <a:srgbClr val="000000"/>
                </a:solidFill>
                <a:latin typeface="Tahoma" charset="0"/>
                <a:ea typeface="+mn-ea"/>
              </a:rPr>
              <a:t>Events Management: Principles and Practice 4</a:t>
            </a:r>
            <a:r>
              <a:rPr lang="en-US" sz="1400" b="1" i="1" baseline="30000" dirty="0">
                <a:solidFill>
                  <a:srgbClr val="000000"/>
                </a:solidFill>
                <a:latin typeface="Tahoma" charset="0"/>
                <a:ea typeface="+mn-ea"/>
              </a:rPr>
              <a:t>th</a:t>
            </a:r>
            <a:r>
              <a:rPr lang="en-US" sz="1400" b="1" i="1" dirty="0">
                <a:solidFill>
                  <a:srgbClr val="000000"/>
                </a:solidFill>
                <a:latin typeface="Tahoma" charset="0"/>
                <a:ea typeface="+mn-ea"/>
              </a:rPr>
              <a:t> </a:t>
            </a:r>
            <a:r>
              <a:rPr lang="en-US" sz="1400" b="1" i="1" dirty="0" err="1">
                <a:solidFill>
                  <a:srgbClr val="000000"/>
                </a:solidFill>
                <a:latin typeface="Tahoma" charset="0"/>
                <a:ea typeface="+mn-ea"/>
              </a:rPr>
              <a:t>edn</a:t>
            </a:r>
            <a:endParaRPr lang="en-US" sz="1400" b="1" i="1" dirty="0">
              <a:solidFill>
                <a:srgbClr val="000000"/>
              </a:solidFill>
              <a:latin typeface="Tahoma" charset="0"/>
              <a:ea typeface="+mn-e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51F4B0C-2C58-46DF-B533-07107F33953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306" y="5777755"/>
            <a:ext cx="940982" cy="94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9795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91" r:id="rId3"/>
    <p:sldLayoutId id="214748369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4A4436E8-1A07-4D4C-AD21-E96CC9436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9725" y="2733675"/>
            <a:ext cx="4394200" cy="23415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GB" sz="3200" b="1" dirty="0">
                <a:solidFill>
                  <a:schemeClr val="bg1">
                    <a:lumMod val="50000"/>
                  </a:schemeClr>
                </a:solidFill>
              </a:rPr>
              <a:t>Events Management: Principles &amp; Practice, 4th Edition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By Razaq Raj and Tahir Rashid</a:t>
            </a: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 descr="A picture containing calendar&#10;&#10;Description automatically generated">
            <a:extLst>
              <a:ext uri="{FF2B5EF4-FFF2-40B4-BE49-F238E27FC236}">
                <a16:creationId xmlns:a16="http://schemas.microsoft.com/office/drawing/2014/main" id="{FC43E256-C36E-47A2-B3C9-79A0017260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495" y="1702683"/>
            <a:ext cx="2653435" cy="3452633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8038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GB" sz="4000" b="1" dirty="0">
                <a:effectLst/>
                <a:ea typeface="Times New Roman"/>
              </a:rPr>
              <a:t>Absorption Costing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813995"/>
          </a:xfrm>
        </p:spPr>
        <p:txBody>
          <a:bodyPr/>
          <a:lstStyle/>
          <a:p>
            <a:r>
              <a:rPr lang="en-GB" dirty="0"/>
              <a:t>The absorption costing is opposite to marginal costing</a:t>
            </a:r>
          </a:p>
          <a:p>
            <a:r>
              <a:rPr lang="en-GB" dirty="0"/>
              <a:t>The absorption costing method is significantly different from marginal costing</a:t>
            </a:r>
          </a:p>
          <a:p>
            <a:r>
              <a:rPr lang="en-GB" dirty="0"/>
              <a:t>Under absorption costing full cost is treated to the event to service</a:t>
            </a:r>
          </a:p>
          <a:p>
            <a:r>
              <a:rPr lang="en-GB" dirty="0"/>
              <a:t>It does not disregard the fixed cost from individual event or service</a:t>
            </a:r>
          </a:p>
        </p:txBody>
      </p:sp>
    </p:spTree>
    <p:extLst>
      <p:ext uri="{BB962C8B-B14F-4D97-AF65-F5344CB8AC3E}">
        <p14:creationId xmlns:p14="http://schemas.microsoft.com/office/powerpoint/2010/main" val="3602558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r>
              <a:rPr lang="en-GB" sz="4000" b="1" dirty="0"/>
              <a:t>Absorption Costing Example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199" y="1196752"/>
          <a:ext cx="8003234" cy="5217463"/>
        </p:xfrm>
        <a:graphic>
          <a:graphicData uri="http://schemas.openxmlformats.org/drawingml/2006/table">
            <a:tbl>
              <a:tblPr firstRow="1" firstCol="1" bandRow="1"/>
              <a:tblGrid>
                <a:gridCol w="3849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6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16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16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16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16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47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705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96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99262">
                <a:tc gridSpan="7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Notting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Hill Carnival produced 15000 tickets for the event.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262">
                <a:tc gridSpan="5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Direct production cost £20 per ticket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262">
                <a:tc grid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Direct labour £11 per ticket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262">
                <a:tc gridSpan="6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Fixed costs are £95000 a month £per ticket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262">
                <a:tc gridSpan="5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Sales are 14000 tickets at £60 per ticket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894"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894"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748"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9262"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 Ticket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Total 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92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Sales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£55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£550,000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748"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9262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Cost of Sales: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9262"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Direct production cost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£20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£200,000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9262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Direct labour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£11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£110,000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9262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Overheads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£6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£90,000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9262"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Total cost of sales 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£37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£400,000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9262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Profit and loss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£18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£150,000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0894"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6737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r>
              <a:rPr lang="en-GB" sz="4000" b="1" dirty="0"/>
              <a:t>Contract Costing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contract costing is a name given to job costing</a:t>
            </a:r>
          </a:p>
          <a:p>
            <a:r>
              <a:rPr lang="en-GB" dirty="0"/>
              <a:t>Where contracts to be carried out at sophisticated level between the supplier and customer</a:t>
            </a:r>
          </a:p>
          <a:p>
            <a:r>
              <a:rPr lang="en-GB" dirty="0"/>
              <a:t>The contract costing provides the company with an up to date picture of expenditure and revenue</a:t>
            </a:r>
          </a:p>
        </p:txBody>
      </p:sp>
    </p:spTree>
    <p:extLst>
      <p:ext uri="{BB962C8B-B14F-4D97-AF65-F5344CB8AC3E}">
        <p14:creationId xmlns:p14="http://schemas.microsoft.com/office/powerpoint/2010/main" val="4100624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r>
              <a:rPr lang="en-GB" sz="4000" b="1" dirty="0"/>
              <a:t>Contract Costing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GB" b="1" dirty="0">
                <a:effectLst/>
                <a:ea typeface="Times New Roman"/>
              </a:rPr>
              <a:t>The structure of Contract</a:t>
            </a:r>
            <a:endParaRPr lang="en-GB" dirty="0">
              <a:effectLst/>
              <a:ea typeface="Times New Roman"/>
            </a:endParaRPr>
          </a:p>
          <a:p>
            <a:pPr lvl="1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en-GB" sz="3200" dirty="0">
                <a:effectLst/>
                <a:ea typeface="Times New Roman"/>
              </a:rPr>
              <a:t>The period of the contract</a:t>
            </a:r>
          </a:p>
          <a:p>
            <a:pPr lvl="1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en-GB" sz="3200" dirty="0">
                <a:effectLst/>
                <a:ea typeface="Times New Roman"/>
              </a:rPr>
              <a:t>The specification of the contract</a:t>
            </a:r>
          </a:p>
          <a:p>
            <a:pPr lvl="1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en-GB" sz="3200" dirty="0">
                <a:effectLst/>
                <a:ea typeface="Times New Roman"/>
              </a:rPr>
              <a:t>The location of the work of contract</a:t>
            </a:r>
          </a:p>
          <a:p>
            <a:pPr lvl="1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en-GB" sz="3200" dirty="0">
                <a:effectLst/>
                <a:ea typeface="Times New Roman"/>
              </a:rPr>
              <a:t>The agreed price for the contract</a:t>
            </a:r>
          </a:p>
          <a:p>
            <a:pPr lvl="1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en-GB" sz="3200" dirty="0">
                <a:effectLst/>
                <a:ea typeface="Times New Roman"/>
              </a:rPr>
              <a:t>The end product of the contract </a:t>
            </a:r>
          </a:p>
          <a:p>
            <a:pPr lvl="1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en-GB" sz="3200" dirty="0">
                <a:effectLst/>
                <a:ea typeface="Times New Roman"/>
              </a:rPr>
              <a:t>Agreed date for the contract to finish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421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014FAA5-19BD-4C3B-8F59-F7FE98D7D5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917769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D480168-2A0D-43DB-B2F2-BA332BE7B625}"/>
              </a:ext>
            </a:extLst>
          </p:cNvPr>
          <p:cNvSpPr txBox="1"/>
          <p:nvPr/>
        </p:nvSpPr>
        <p:spPr>
          <a:xfrm>
            <a:off x="819150" y="571500"/>
            <a:ext cx="37737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latin typeface="+mj-lt"/>
              </a:rPr>
              <a:t>Event Costing </a:t>
            </a:r>
            <a:endParaRPr lang="en-GB" sz="40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40475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Break-even analysis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8208912" cy="44644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26136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>
                <a:effectLst/>
                <a:ea typeface="Times New Roman"/>
              </a:rPr>
              <a:t>Capital Investment Techniques</a:t>
            </a:r>
            <a:endParaRPr lang="en-GB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890939"/>
              </p:ext>
            </p:extLst>
          </p:nvPr>
        </p:nvGraphicFramePr>
        <p:xfrm>
          <a:off x="457200" y="1600200"/>
          <a:ext cx="8229600" cy="47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3234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90947"/>
          </a:xfrm>
        </p:spPr>
        <p:txBody>
          <a:bodyPr/>
          <a:lstStyle/>
          <a:p>
            <a:r>
              <a:rPr lang="en-GB" sz="4000" dirty="0">
                <a:effectLst/>
                <a:ea typeface="Times New Roman"/>
              </a:rPr>
              <a:t>Payback Period calculation</a:t>
            </a:r>
            <a:endParaRPr lang="en-GB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9990848"/>
              </p:ext>
            </p:extLst>
          </p:nvPr>
        </p:nvGraphicFramePr>
        <p:xfrm>
          <a:off x="899592" y="1628798"/>
          <a:ext cx="7560840" cy="46085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{616DA210-FB5B-4158-B5E0-FEB733F419BA}</a:tableStyleId>
              </a:tblPr>
              <a:tblGrid>
                <a:gridCol w="894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2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95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0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96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Project A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Project B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Year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Annual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Cumulative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Annual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Cumulative</a:t>
                      </a:r>
                      <a:endParaRPr lang="en-GB" sz="11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 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Cost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(100,000)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- 100,000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(100,000)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- 100,000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Cash inflow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24,000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- 76,000</a:t>
                      </a:r>
                      <a:endParaRPr lang="en-GB" sz="11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18,000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- 82,000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Cash inflow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18,000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- 58,000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26,000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- 56,000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Cash inflow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21,000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- 37,000</a:t>
                      </a:r>
                      <a:endParaRPr lang="en-GB" sz="11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40,000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- 16,000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Cash inflow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16,000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- 21,000</a:t>
                      </a:r>
                      <a:endParaRPr lang="en-GB" sz="11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14,000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-   2,000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Cash inflow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16,000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-5,000</a:t>
                      </a:r>
                      <a:endParaRPr lang="en-GB" sz="11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16,000</a:t>
                      </a:r>
                      <a:endParaRPr lang="en-GB" sz="11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  14,000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Cash inflow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25,000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20,000</a:t>
                      </a:r>
                      <a:endParaRPr lang="en-GB" sz="11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11,000</a:t>
                      </a:r>
                      <a:endParaRPr lang="en-GB" sz="11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  25,000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20,000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25,000</a:t>
                      </a:r>
                      <a:endParaRPr lang="en-GB" sz="11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1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1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Project A:    5 +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5,000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years = 5.2 years*</a:t>
                      </a:r>
                      <a:endParaRPr lang="en-GB" sz="11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25,000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1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1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1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1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Project B:    3 +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22,000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years = 4.1 years*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24,000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66900" y="1865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952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r>
              <a:rPr lang="en-GB" sz="4000" b="1" dirty="0">
                <a:effectLst/>
                <a:ea typeface="Times New Roman"/>
              </a:rPr>
              <a:t>Accounting Rate of Return</a:t>
            </a:r>
            <a:endParaRPr lang="en-GB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91318"/>
              </p:ext>
            </p:extLst>
          </p:nvPr>
        </p:nvGraphicFramePr>
        <p:xfrm>
          <a:off x="467545" y="1412776"/>
          <a:ext cx="8136902" cy="489654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{616DA210-FB5B-4158-B5E0-FEB733F419BA}</a:tableStyleId>
              </a:tblPr>
              <a:tblGrid>
                <a:gridCol w="2867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4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4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Project A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Project B</a:t>
                      </a:r>
                      <a:endParaRPr lang="en-GB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9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Accounting Profit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= (∑ inflows) – initial investment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= £120,000 – £100,000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= £20,000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= £125,000 - £100,000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= £25,000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9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Average annual profit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= accounting profit ÷ n years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= £20,000 ÷ 6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= £3,333</a:t>
                      </a:r>
                      <a:endParaRPr lang="en-GB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= £25,000 ÷ 6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= £4,167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9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Average Investment   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= (initial asset value + closing asset value) ÷ 2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= (£100,000 + £0) ÷ 2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= £50,000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= (£100,000 + £0) ÷ 2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= £50,000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2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ARR (average investment)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= Average annual profit	 x 100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    Average investment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= £3,333   x 100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  £50,000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= 6.67%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= £4,167   x 100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  £50,000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= 8.33%</a:t>
                      </a:r>
                      <a:endParaRPr lang="en-GB" sz="12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85938" y="2286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836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r>
              <a:rPr lang="en-GB" sz="4000" b="1" dirty="0"/>
              <a:t>Net Present Value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709920"/>
              </p:ext>
            </p:extLst>
          </p:nvPr>
        </p:nvGraphicFramePr>
        <p:xfrm>
          <a:off x="179512" y="1268759"/>
          <a:ext cx="8496943" cy="532859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993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3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3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7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37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79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21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03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Year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Amount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Discount Factor 4%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Present Value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Amount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Discount Factor 3.5%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Present Value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Cost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-80,000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-80,000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-80,000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-80,000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Cash inflow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20,000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0.962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19,240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19,000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0.962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18,278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9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Cash inflow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19,000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0.925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17,575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15,000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0.925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13,875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Cash inflow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20,500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0.889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18,225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36,000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0.889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32,004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9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Cash inflow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14,000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0.855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11,970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16,000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0.855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13,680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9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Cash inflow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12,000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0.822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9,864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12,000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0.822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9,864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2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Cash inflow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27,000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0.79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21,330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8,000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0.79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6,320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NPV =        18,204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05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NPV     =          14,021</a:t>
                      </a:r>
                      <a:endParaRPr lang="en-GB" sz="105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409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1629732"/>
          </a:xfrm>
        </p:spPr>
        <p:txBody>
          <a:bodyPr/>
          <a:lstStyle/>
          <a:p>
            <a:pPr algn="ctr"/>
            <a:r>
              <a:rPr lang="en-GB" b="1" dirty="0"/>
              <a:t>Chapter 6</a:t>
            </a:r>
            <a:br>
              <a:rPr lang="en-GB" b="1" dirty="0"/>
            </a:br>
            <a:r>
              <a:rPr lang="en-GB" sz="3200" b="1" dirty="0"/>
              <a:t>Costing, Pricing and Capital in Events Industry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125" y="2523168"/>
            <a:ext cx="8229600" cy="3816425"/>
          </a:xfrm>
        </p:spPr>
        <p:txBody>
          <a:bodyPr/>
          <a:lstStyle/>
          <a:p>
            <a:r>
              <a:rPr lang="en-GB" dirty="0"/>
              <a:t>Marginal and absorption costing</a:t>
            </a:r>
          </a:p>
          <a:p>
            <a:r>
              <a:rPr lang="en-GB" dirty="0"/>
              <a:t>Contract Costing</a:t>
            </a:r>
          </a:p>
          <a:p>
            <a:r>
              <a:rPr lang="en-GB" dirty="0"/>
              <a:t>Event costing </a:t>
            </a:r>
          </a:p>
          <a:p>
            <a:r>
              <a:rPr lang="en-GB" dirty="0"/>
              <a:t>Break-even analysis</a:t>
            </a:r>
          </a:p>
          <a:p>
            <a:r>
              <a:rPr lang="en-GB" dirty="0"/>
              <a:t>Pricing Methods for events and festivals </a:t>
            </a:r>
          </a:p>
          <a:p>
            <a:r>
              <a:rPr lang="en-GB" dirty="0"/>
              <a:t>The role of Capital Investment decisions</a:t>
            </a:r>
          </a:p>
          <a:p>
            <a:r>
              <a:rPr lang="en-GB" dirty="0"/>
              <a:t>Investment Appraisal methods</a:t>
            </a:r>
          </a:p>
        </p:txBody>
      </p:sp>
    </p:spTree>
    <p:extLst>
      <p:ext uri="{BB962C8B-B14F-4D97-AF65-F5344CB8AC3E}">
        <p14:creationId xmlns:p14="http://schemas.microsoft.com/office/powerpoint/2010/main" val="39065030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r>
              <a:rPr lang="en-GB" sz="4000" b="1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n-GB" dirty="0"/>
              <a:t>The main aspects of cost accounting are to provide information to organisations</a:t>
            </a:r>
          </a:p>
          <a:p>
            <a:r>
              <a:rPr lang="en-GB" dirty="0"/>
              <a:t>The costs are broken into direct or indirect</a:t>
            </a:r>
          </a:p>
          <a:p>
            <a:r>
              <a:rPr lang="en-GB" dirty="0"/>
              <a:t>Costing classification is marginal costing and absorption costing</a:t>
            </a:r>
          </a:p>
          <a:p>
            <a:r>
              <a:rPr lang="en-GB" dirty="0"/>
              <a:t>The break-even analysis technique </a:t>
            </a:r>
          </a:p>
          <a:p>
            <a:r>
              <a:rPr lang="en-GB" dirty="0"/>
              <a:t>Capital investment methods</a:t>
            </a:r>
          </a:p>
        </p:txBody>
      </p:sp>
    </p:spTree>
    <p:extLst>
      <p:ext uri="{BB962C8B-B14F-4D97-AF65-F5344CB8AC3E}">
        <p14:creationId xmlns:p14="http://schemas.microsoft.com/office/powerpoint/2010/main" val="39439730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74923"/>
          </a:xfrm>
        </p:spPr>
        <p:txBody>
          <a:bodyPr/>
          <a:lstStyle/>
          <a:p>
            <a:r>
              <a:rPr lang="en-GB" sz="4000" b="1" dirty="0"/>
              <a:t>Further Reading</a:t>
            </a:r>
            <a:br>
              <a:rPr lang="en-GB" sz="4000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6825"/>
            <a:ext cx="8229600" cy="4535488"/>
          </a:xfrm>
        </p:spPr>
        <p:txBody>
          <a:bodyPr/>
          <a:lstStyle/>
          <a:p>
            <a:endParaRPr lang="en-GB" dirty="0"/>
          </a:p>
          <a:p>
            <a:r>
              <a:rPr lang="en-US" dirty="0" err="1"/>
              <a:t>Atrill</a:t>
            </a:r>
            <a:r>
              <a:rPr lang="en-US" dirty="0"/>
              <a:t>, P. and McLaney, E. (2017) </a:t>
            </a:r>
            <a:r>
              <a:rPr lang="en-US" i="1" dirty="0"/>
              <a:t>Accounting and Finance for Non-specialists</a:t>
            </a:r>
            <a:r>
              <a:rPr lang="en-US" dirty="0"/>
              <a:t>, 10th </a:t>
            </a:r>
            <a:r>
              <a:rPr lang="en-US" dirty="0" err="1"/>
              <a:t>edn</a:t>
            </a:r>
            <a:r>
              <a:rPr lang="en-US" dirty="0"/>
              <a:t>. Pearson</a:t>
            </a:r>
            <a:endParaRPr lang="en-GB" dirty="0"/>
          </a:p>
          <a:p>
            <a:r>
              <a:rPr lang="en-GB" dirty="0"/>
              <a:t>Drury, C. (2018) Management and Cost Accounting 10th </a:t>
            </a:r>
            <a:r>
              <a:rPr lang="en-GB" dirty="0" err="1"/>
              <a:t>edn</a:t>
            </a:r>
            <a:r>
              <a:rPr lang="en-GB" dirty="0"/>
              <a:t>. Cengage Learning EMEA</a:t>
            </a:r>
          </a:p>
          <a:p>
            <a:r>
              <a:rPr lang="en-US" dirty="0"/>
              <a:t>Raj, R. Suleman, A. and Beck, V. (2019) The </a:t>
            </a:r>
            <a:r>
              <a:rPr lang="en-US" dirty="0" err="1"/>
              <a:t>Utilisation</a:t>
            </a:r>
            <a:r>
              <a:rPr lang="en-US" dirty="0"/>
              <a:t> of Value Based Management in the Strategic Management of German’s Automotive Industry. Journal of Global Business Review. Sage Publishing. https://doi.org/10.1177/0972150919845236</a:t>
            </a:r>
            <a:endParaRPr lang="en-GB" dirty="0"/>
          </a:p>
          <a:p>
            <a:endParaRPr lang="en-GB" sz="1600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2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Classification of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r>
              <a:rPr lang="en-GB" dirty="0"/>
              <a:t>Management accounting is a management information system for managers.</a:t>
            </a:r>
          </a:p>
          <a:p>
            <a:r>
              <a:rPr lang="en-GB" dirty="0"/>
              <a:t>To analyse past, present and future data for decision making. </a:t>
            </a:r>
          </a:p>
          <a:p>
            <a:pPr lvl="0"/>
            <a:r>
              <a:rPr lang="en-GB" dirty="0"/>
              <a:t>Traditional Costing Concept for Events:</a:t>
            </a:r>
          </a:p>
          <a:p>
            <a:pPr lvl="1"/>
            <a:r>
              <a:rPr lang="en-GB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</a:rPr>
              <a:t>Historic costs: these are costs that have already been incurred</a:t>
            </a:r>
          </a:p>
          <a:p>
            <a:pPr lvl="1"/>
            <a:r>
              <a:rPr lang="en-GB" dirty="0"/>
              <a:t>Future costs: These are the costs that are going to be incurred in the future</a:t>
            </a:r>
          </a:p>
          <a:p>
            <a:pPr marL="457200" lvl="1" indent="0">
              <a:buNone/>
            </a:pPr>
            <a:endParaRPr lang="en-GB" sz="2000" dirty="0"/>
          </a:p>
          <a:p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1579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>
                <a:effectLst/>
                <a:latin typeface="Arial"/>
                <a:ea typeface="Times New Roman"/>
                <a:cs typeface="Times New Roman"/>
              </a:rPr>
              <a:t>Fixed and variable costs</a:t>
            </a:r>
            <a:endParaRPr lang="en-GB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367070"/>
              </p:ext>
            </p:extLst>
          </p:nvPr>
        </p:nvGraphicFramePr>
        <p:xfrm>
          <a:off x="457200" y="2996952"/>
          <a:ext cx="8229600" cy="3129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251520" y="1484784"/>
            <a:ext cx="86409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b="1" dirty="0"/>
              <a:t>The two main methods of costing to divide the company’s costs are fixed and variable costs and then between direct and indirect costs. </a:t>
            </a:r>
          </a:p>
        </p:txBody>
      </p:sp>
    </p:spTree>
    <p:extLst>
      <p:ext uri="{BB962C8B-B14F-4D97-AF65-F5344CB8AC3E}">
        <p14:creationId xmlns:p14="http://schemas.microsoft.com/office/powerpoint/2010/main" val="1247977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r>
              <a:rPr lang="en-GB" sz="4000" b="1" dirty="0"/>
              <a:t>Fixed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GB" sz="4400" dirty="0">
                <a:effectLst/>
                <a:ea typeface="Times New Roman"/>
                <a:cs typeface="Times New Roman"/>
              </a:rPr>
              <a:t>The most common fixed costs:</a:t>
            </a:r>
            <a:endParaRPr lang="en-GB" dirty="0">
              <a:effectLst/>
              <a:ea typeface="Times New Roman"/>
            </a:endParaRPr>
          </a:p>
          <a:p>
            <a:pPr lvl="0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en-GB" b="1" dirty="0">
                <a:effectLst/>
                <a:ea typeface="Times New Roman"/>
                <a:cs typeface="Times New Roman"/>
              </a:rPr>
              <a:t>Business rates paid to local authority</a:t>
            </a:r>
            <a:endParaRPr lang="en-GB" sz="2000" b="1" dirty="0">
              <a:effectLst/>
              <a:ea typeface="Times New Roman"/>
            </a:endParaRPr>
          </a:p>
          <a:p>
            <a:pPr lvl="0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en-GB" b="1" dirty="0">
                <a:effectLst/>
                <a:ea typeface="Times New Roman"/>
                <a:cs typeface="Times New Roman"/>
              </a:rPr>
              <a:t>Interest paid on bank loans</a:t>
            </a:r>
            <a:endParaRPr lang="en-GB" sz="2000" b="1" dirty="0">
              <a:effectLst/>
              <a:ea typeface="Times New Roman"/>
            </a:endParaRPr>
          </a:p>
          <a:p>
            <a:pPr lvl="0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en-GB" b="1" dirty="0">
                <a:effectLst/>
                <a:ea typeface="Times New Roman"/>
                <a:cs typeface="Times New Roman"/>
              </a:rPr>
              <a:t>Rent paid for the use of buildings or venues</a:t>
            </a:r>
            <a:endParaRPr lang="en-GB" sz="2000" b="1" dirty="0">
              <a:effectLst/>
              <a:ea typeface="Times New Roman"/>
            </a:endParaRPr>
          </a:p>
          <a:p>
            <a:pPr lvl="0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en-GB" b="1" dirty="0">
                <a:effectLst/>
                <a:ea typeface="Times New Roman"/>
                <a:cs typeface="Times New Roman"/>
              </a:rPr>
              <a:t>Staff costs for a permanent member of staff</a:t>
            </a:r>
            <a:endParaRPr lang="en-GB" sz="2000" b="1" dirty="0">
              <a:effectLst/>
              <a:ea typeface="Times New Roman"/>
            </a:endParaRPr>
          </a:p>
          <a:p>
            <a:pPr lvl="0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en-GB" b="1" dirty="0">
                <a:effectLst/>
                <a:ea typeface="Times New Roman"/>
                <a:cs typeface="Times New Roman"/>
              </a:rPr>
              <a:t>Company liability insurance</a:t>
            </a:r>
            <a:endParaRPr lang="en-GB" sz="2000" b="1" dirty="0">
              <a:effectLst/>
              <a:ea typeface="Times New Roman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595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/>
          <p:cNvSpPr>
            <a:spLocks noChangeShapeType="1"/>
          </p:cNvSpPr>
          <p:nvPr/>
        </p:nvSpPr>
        <p:spPr bwMode="auto">
          <a:xfrm>
            <a:off x="5867400" y="2832100"/>
            <a:ext cx="0" cy="302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87" name="Line 4"/>
          <p:cNvSpPr>
            <a:spLocks noChangeShapeType="1"/>
          </p:cNvSpPr>
          <p:nvPr/>
        </p:nvSpPr>
        <p:spPr bwMode="auto">
          <a:xfrm>
            <a:off x="5880100" y="5867400"/>
            <a:ext cx="302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88" name="Line 5"/>
          <p:cNvSpPr>
            <a:spLocks noChangeShapeType="1"/>
          </p:cNvSpPr>
          <p:nvPr/>
        </p:nvSpPr>
        <p:spPr bwMode="auto">
          <a:xfrm>
            <a:off x="5880100" y="5867400"/>
            <a:ext cx="264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067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446088" y="646113"/>
            <a:ext cx="8229600" cy="963612"/>
          </a:xfrm>
          <a:prstGeom prst="rect">
            <a:avLst/>
          </a:prstGeom>
        </p:spPr>
        <p:txBody>
          <a:bodyPr/>
          <a:lstStyle/>
          <a:p>
            <a:pPr algn="l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Fixed Cost Per Unit</a:t>
            </a:r>
          </a:p>
        </p:txBody>
      </p:sp>
      <p:sp>
        <p:nvSpPr>
          <p:cNvPr id="16391" name="Line 12"/>
          <p:cNvSpPr>
            <a:spLocks noChangeShapeType="1"/>
          </p:cNvSpPr>
          <p:nvPr/>
        </p:nvSpPr>
        <p:spPr bwMode="auto">
          <a:xfrm>
            <a:off x="5867400" y="4941888"/>
            <a:ext cx="2808288" cy="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322263" y="2327275"/>
            <a:ext cx="4608513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en-GB" sz="2800" dirty="0">
                <a:latin typeface="+mn-lt"/>
              </a:rPr>
              <a:t> Remains constant over a relevant range of activity levels.</a:t>
            </a:r>
          </a:p>
          <a:p>
            <a:pPr>
              <a:buFontTx/>
              <a:buChar char="•"/>
              <a:defRPr/>
            </a:pPr>
            <a:r>
              <a:rPr lang="en-GB" sz="2800" dirty="0">
                <a:latin typeface="+mn-lt"/>
              </a:rPr>
              <a:t>Relevant range of a fixed cost - the range of activity levels within which that fixed cost tends to remain constant</a:t>
            </a:r>
          </a:p>
        </p:txBody>
      </p:sp>
    </p:spTree>
    <p:extLst>
      <p:ext uri="{BB962C8B-B14F-4D97-AF65-F5344CB8AC3E}">
        <p14:creationId xmlns:p14="http://schemas.microsoft.com/office/powerpoint/2010/main" val="317014534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277813"/>
            <a:ext cx="7643812" cy="990600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en-GB" sz="4000" b="1" dirty="0">
                <a:effectLst/>
                <a:latin typeface="Arial"/>
                <a:ea typeface="Times New Roman"/>
                <a:cs typeface="Times New Roman"/>
              </a:rPr>
              <a:t>Variable Costs</a:t>
            </a:r>
            <a:endParaRPr lang="en-GB" sz="4000" b="1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042988" y="1341438"/>
            <a:ext cx="7643812" cy="5040312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000" b="1" dirty="0">
                <a:cs typeface="Times New Roman" panose="02020603050405020304" pitchFamily="18" charset="0"/>
              </a:rPr>
              <a:t>The most common variable costs:</a:t>
            </a:r>
          </a:p>
          <a:p>
            <a:pPr lvl="1"/>
            <a:r>
              <a:rPr lang="en-GB" altLang="en-US" sz="2600" dirty="0">
                <a:cs typeface="Times New Roman" panose="02020603050405020304" pitchFamily="18" charset="0"/>
              </a:rPr>
              <a:t>Hiring of venue</a:t>
            </a:r>
            <a:endParaRPr lang="en-GB" altLang="en-US" sz="1400" dirty="0">
              <a:cs typeface="Times New Roman" panose="02020603050405020304" pitchFamily="18" charset="0"/>
            </a:endParaRPr>
          </a:p>
          <a:p>
            <a:pPr lvl="1"/>
            <a:r>
              <a:rPr lang="en-GB" altLang="en-US" sz="2800" dirty="0">
                <a:cs typeface="Times New Roman" panose="02020603050405020304" pitchFamily="18" charset="0"/>
              </a:rPr>
              <a:t>Printing of marketing material</a:t>
            </a:r>
            <a:endParaRPr lang="en-GB" altLang="en-US" sz="1600" dirty="0">
              <a:cs typeface="Times New Roman" panose="02020603050405020304" pitchFamily="18" charset="0"/>
            </a:endParaRPr>
          </a:p>
          <a:p>
            <a:pPr lvl="1"/>
            <a:r>
              <a:rPr lang="en-GB" altLang="en-US" sz="2800" dirty="0">
                <a:cs typeface="Times New Roman" panose="02020603050405020304" pitchFamily="18" charset="0"/>
              </a:rPr>
              <a:t>Advertising</a:t>
            </a:r>
            <a:endParaRPr lang="en-GB" altLang="en-US" sz="1600" dirty="0">
              <a:cs typeface="Times New Roman" panose="02020603050405020304" pitchFamily="18" charset="0"/>
            </a:endParaRPr>
          </a:p>
          <a:p>
            <a:pPr lvl="1"/>
            <a:r>
              <a:rPr lang="en-GB" altLang="en-US" sz="2800" dirty="0">
                <a:cs typeface="Times New Roman" panose="02020603050405020304" pitchFamily="18" charset="0"/>
              </a:rPr>
              <a:t>Gust speakers </a:t>
            </a:r>
            <a:endParaRPr lang="en-GB" altLang="en-US" sz="1600" dirty="0">
              <a:cs typeface="Times New Roman" panose="02020603050405020304" pitchFamily="18" charset="0"/>
            </a:endParaRPr>
          </a:p>
          <a:p>
            <a:pPr lvl="1"/>
            <a:r>
              <a:rPr lang="en-GB" altLang="en-US" sz="2800" dirty="0">
                <a:cs typeface="Times New Roman" panose="02020603050405020304" pitchFamily="18" charset="0"/>
              </a:rPr>
              <a:t>Weekly wages paid to the staff working on the event</a:t>
            </a:r>
            <a:endParaRPr lang="en-GB" altLang="en-US" sz="1600" dirty="0">
              <a:cs typeface="Times New Roman" panose="02020603050405020304" pitchFamily="18" charset="0"/>
            </a:endParaRPr>
          </a:p>
          <a:p>
            <a:pPr lvl="1"/>
            <a:r>
              <a:rPr lang="en-GB" altLang="en-US" sz="2800" dirty="0">
                <a:cs typeface="Times New Roman" panose="02020603050405020304" pitchFamily="18" charset="0"/>
              </a:rPr>
              <a:t>Gas and electricity bills</a:t>
            </a:r>
            <a:endParaRPr lang="en-GB" altLang="en-US" sz="1600" dirty="0">
              <a:cs typeface="Times New Roman" panose="02020603050405020304" pitchFamily="18" charset="0"/>
            </a:endParaRP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64767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GB" sz="4000" b="1" dirty="0">
                <a:effectLst/>
                <a:ea typeface="Times New Roman"/>
              </a:rPr>
              <a:t>Marginal Costing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5073574"/>
              </p:ext>
            </p:extLst>
          </p:nvPr>
        </p:nvGraphicFramePr>
        <p:xfrm>
          <a:off x="395536" y="4013775"/>
          <a:ext cx="8229600" cy="20075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64539" y="3429000"/>
            <a:ext cx="4421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/>
              <a:t>Contribution Formula </a:t>
            </a:r>
          </a:p>
        </p:txBody>
      </p:sp>
      <p:sp>
        <p:nvSpPr>
          <p:cNvPr id="6" name="Rectangle 5"/>
          <p:cNvSpPr/>
          <p:nvPr/>
        </p:nvSpPr>
        <p:spPr>
          <a:xfrm>
            <a:off x="251520" y="1484784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Under marginal costing fixed costs are treated as period cost and fully charged to the period in which they incurred</a:t>
            </a:r>
            <a:r>
              <a:rPr lang="en-GB" sz="32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81285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>
                <a:effectLst/>
                <a:ea typeface="Times New Roman"/>
              </a:rPr>
              <a:t>Marginal Costing Example</a:t>
            </a:r>
            <a:endParaRPr lang="en-GB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3566" y="1340764"/>
          <a:ext cx="7848874" cy="5102210"/>
        </p:xfrm>
        <a:graphic>
          <a:graphicData uri="http://schemas.openxmlformats.org/drawingml/2006/table">
            <a:tbl>
              <a:tblPr firstRow="1" firstCol="1" bandRow="1"/>
              <a:tblGrid>
                <a:gridCol w="2384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7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4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44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44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94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63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6653"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Notting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Hill Carnival’s 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034"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Volume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 ticket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Total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6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Sales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12000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£60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£720,000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653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Variable costs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12000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£38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£456,000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653"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Contribution per ticket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12000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£22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£264,000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1672"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653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Fixed costs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£87,000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653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Profit and loss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£177,000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726"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726"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726"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726"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726"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6653">
                <a:tc gridSpan="5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Notting Hill Carnival’s break-even point 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£87,000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6653"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£22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£3,955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794938"/>
      </p:ext>
    </p:extLst>
  </p:cSld>
  <p:clrMapOvr>
    <a:masterClrMapping/>
  </p:clrMapOvr>
</p:sld>
</file>

<file path=ppt/theme/theme1.xml><?xml version="1.0" encoding="utf-8"?>
<a:theme xmlns:a="http://schemas.openxmlformats.org/drawingml/2006/main" name="SAGE Theme">
  <a:themeElements>
    <a:clrScheme name="Custom 1">
      <a:dk1>
        <a:srgbClr val="FFFFFF"/>
      </a:dk1>
      <a:lt1>
        <a:srgbClr val="000000"/>
      </a:lt1>
      <a:dk2>
        <a:srgbClr val="002395"/>
      </a:dk2>
      <a:lt2>
        <a:srgbClr val="D5DFFF"/>
      </a:lt2>
      <a:accent1>
        <a:srgbClr val="345FB7"/>
      </a:accent1>
      <a:accent2>
        <a:srgbClr val="5DB2E4"/>
      </a:accent2>
      <a:accent3>
        <a:srgbClr val="6BC1B6"/>
      </a:accent3>
      <a:accent4>
        <a:srgbClr val="9074AD"/>
      </a:accent4>
      <a:accent5>
        <a:srgbClr val="DA4B5F"/>
      </a:accent5>
      <a:accent6>
        <a:srgbClr val="EC6608"/>
      </a:accent6>
      <a:hlink>
        <a:srgbClr val="002395"/>
      </a:hlink>
      <a:folHlink>
        <a:srgbClr val="00239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CB615D54536F42ACF90C28DDE4FF69" ma:contentTypeVersion="14" ma:contentTypeDescription="Create a new document." ma:contentTypeScope="" ma:versionID="96da65a9de6d0de007c8dc4752aeee95">
  <xsd:schema xmlns:xsd="http://www.w3.org/2001/XMLSchema" xmlns:xs="http://www.w3.org/2001/XMLSchema" xmlns:p="http://schemas.microsoft.com/office/2006/metadata/properties" xmlns:ns3="edef0224-6829-434d-a12a-1fe4346f3b1b" xmlns:ns4="1048f7bc-d7e0-4a49-b16c-8212f2a7b392" targetNamespace="http://schemas.microsoft.com/office/2006/metadata/properties" ma:root="true" ma:fieldsID="16e6db2231de9afb4215e7371c44a321" ns3:_="" ns4:_="">
    <xsd:import namespace="edef0224-6829-434d-a12a-1fe4346f3b1b"/>
    <xsd:import namespace="1048f7bc-d7e0-4a49-b16c-8212f2a7b39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ef0224-6829-434d-a12a-1fe4346f3b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48f7bc-d7e0-4a49-b16c-8212f2a7b39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2D8092-CC36-43A1-992F-5460EC4BC7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ef0224-6829-434d-a12a-1fe4346f3b1b"/>
    <ds:schemaRef ds:uri="1048f7bc-d7e0-4a49-b16c-8212f2a7b3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B42D37A-16B6-4393-88ED-0166824FD7B8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edef0224-6829-434d-a12a-1fe4346f3b1b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1048f7bc-d7e0-4a49-b16c-8212f2a7b39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D21D17B-8FBD-461E-9F3D-5A875022D5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SAGE Theme</Template>
  <TotalTime>1043</TotalTime>
  <Words>1135</Words>
  <Application>Microsoft Office PowerPoint</Application>
  <PresentationFormat>On-screen Show (4:3)</PresentationFormat>
  <Paragraphs>353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Symbol</vt:lpstr>
      <vt:lpstr>Tahoma</vt:lpstr>
      <vt:lpstr>Times New Roman</vt:lpstr>
      <vt:lpstr>Wingdings</vt:lpstr>
      <vt:lpstr>SAGE Theme</vt:lpstr>
      <vt:lpstr>PowerPoint Presentation</vt:lpstr>
      <vt:lpstr>Chapter 6 Costing, Pricing and Capital in Events Industry </vt:lpstr>
      <vt:lpstr>Classification of costs</vt:lpstr>
      <vt:lpstr>Fixed and variable costs</vt:lpstr>
      <vt:lpstr>Fixed Costs</vt:lpstr>
      <vt:lpstr>Fixed Cost Per Unit</vt:lpstr>
      <vt:lpstr>Variable Costs</vt:lpstr>
      <vt:lpstr>Marginal Costing</vt:lpstr>
      <vt:lpstr>Marginal Costing Example</vt:lpstr>
      <vt:lpstr>Absorption Costing </vt:lpstr>
      <vt:lpstr>Absorption Costing Example</vt:lpstr>
      <vt:lpstr>Contract Costing</vt:lpstr>
      <vt:lpstr>Contract Costing</vt:lpstr>
      <vt:lpstr>PowerPoint Presentation</vt:lpstr>
      <vt:lpstr>Break-even analysis</vt:lpstr>
      <vt:lpstr>Capital Investment Techniques</vt:lpstr>
      <vt:lpstr>Payback Period calculation</vt:lpstr>
      <vt:lpstr>Accounting Rate of Return</vt:lpstr>
      <vt:lpstr>Net Present Value</vt:lpstr>
      <vt:lpstr>Summary</vt:lpstr>
      <vt:lpstr>Further Reading  </vt:lpstr>
    </vt:vector>
  </TitlesOfParts>
  <Company>SAGE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Author Templates: PowerPoint Slides</dc:title>
  <dc:creator>Guyaz, Stephanie</dc:creator>
  <cp:lastModifiedBy>Sally North</cp:lastModifiedBy>
  <cp:revision>23</cp:revision>
  <dcterms:created xsi:type="dcterms:W3CDTF">2016-10-10T13:09:11Z</dcterms:created>
  <dcterms:modified xsi:type="dcterms:W3CDTF">2022-03-16T14:17:17Z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0x010100E5CB615D54536F42ACF90C28DDE4FF69</vt:lpwstr>
  </property>
</Properties>
</file>